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366" r:id="rId3"/>
    <p:sldId id="274" r:id="rId4"/>
    <p:sldId id="272" r:id="rId5"/>
    <p:sldId id="352" r:id="rId6"/>
    <p:sldId id="355" r:id="rId7"/>
    <p:sldId id="356" r:id="rId8"/>
    <p:sldId id="360" r:id="rId9"/>
    <p:sldId id="276" r:id="rId10"/>
    <p:sldId id="277" r:id="rId11"/>
    <p:sldId id="351" r:id="rId12"/>
    <p:sldId id="269" r:id="rId13"/>
    <p:sldId id="357" r:id="rId14"/>
    <p:sldId id="267" r:id="rId15"/>
    <p:sldId id="266" r:id="rId16"/>
    <p:sldId id="265" r:id="rId17"/>
    <p:sldId id="264" r:id="rId18"/>
    <p:sldId id="263" r:id="rId19"/>
    <p:sldId id="262" r:id="rId20"/>
    <p:sldId id="261" r:id="rId21"/>
    <p:sldId id="260" r:id="rId22"/>
    <p:sldId id="364" r:id="rId23"/>
    <p:sldId id="365" r:id="rId24"/>
    <p:sldId id="361" r:id="rId25"/>
    <p:sldId id="363" r:id="rId26"/>
    <p:sldId id="259" r:id="rId27"/>
    <p:sldId id="258"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67" r:id="rId88"/>
    <p:sldId id="368" r:id="rId89"/>
    <p:sldId id="369" r:id="rId90"/>
    <p:sldId id="370" r:id="rId91"/>
    <p:sldId id="371" r:id="rId92"/>
    <p:sldId id="372" r:id="rId93"/>
    <p:sldId id="33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E1C8-A1B0-D7F1-A551-C783C5270FC5}" v="68" dt="2022-06-28T16:01:43.912"/>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3EF805CE-67C2-5F74-CBAE-FB5643BE1CD8}" v="271" dt="2022-07-01T02:48:19.732"/>
    <p1510:client id="{41FB86E4-F5C6-67BA-44AF-C6F508CBE82A}" v="12" dt="2022-06-21T04:00:44.615"/>
    <p1510:client id="{43A5C9B9-5EE0-1CDF-5997-DCB847053189}" v="688" dt="2022-06-15T13:13:56.327"/>
    <p1510:client id="{456B2803-F004-E46B-3A84-FCCB0D38C195}" v="1" dt="2022-06-28T03:16:15.908"/>
    <p1510:client id="{4F6F64C0-AA7B-F48C-9B78-20B7DDF8F348}" v="347" dt="2022-06-16T02:42:21.474"/>
    <p1510:client id="{5095E828-9E63-3F5A-65D7-DB5FB60E30D0}" v="102" dt="2022-06-21T09:50:10.920"/>
    <p1510:client id="{55AC7ED5-9B6C-51D6-D216-F520089676A7}" v="2" dt="2022-07-04T01:25:01.841"/>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58869D0-CD88-F4EC-9F10-D7FAB8394392}" v="722" dt="2022-06-30T01:35:16.663"/>
    <p1510:client id="{9C345E96-4E7E-7A28-58B2-B64D5AC71797}" v="38" dt="2022-06-21T02:59:44.017"/>
    <p1510:client id="{9F78E4E4-7DD4-C4B3-8D57-CCB056F31F7C}" v="1" dt="2022-06-27T02:59:00.800"/>
    <p1510:client id="{A0DD31B3-C48D-0F86-E0CD-EDEA9FB79F2D}" v="26" dt="2022-06-29T03:33:10.653"/>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2D42119-0F82-800F-DE20-86EB9C6A58CE}" v="4" dt="2022-07-01T03:13:02.872"/>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66.svg"/><Relationship Id="rId1" Type="http://schemas.openxmlformats.org/officeDocument/2006/relationships/image" Target="../media/image50.png"/><Relationship Id="rId6" Type="http://schemas.openxmlformats.org/officeDocument/2006/relationships/image" Target="../media/image70.svg"/><Relationship Id="rId5" Type="http://schemas.openxmlformats.org/officeDocument/2006/relationships/image" Target="../media/image52.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3CD9E-CB81-436C-9665-B59017178C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E1974-4B25-4B1E-B9A7-178159816692}">
      <dgm:prSet/>
      <dgm:spPr/>
      <dgm:t>
        <a:bodyPr/>
        <a:lstStyle/>
        <a:p>
          <a:r>
            <a:rPr lang="en-US"/>
            <a:t>Keywords</a:t>
          </a:r>
        </a:p>
      </dgm:t>
    </dgm:pt>
    <dgm:pt modelId="{D05F07B4-8DE4-49AC-B02F-14870B469F68}" type="parTrans" cxnId="{8C93EC3B-937B-499B-89A5-73BF5FFABBA7}">
      <dgm:prSet/>
      <dgm:spPr/>
      <dgm:t>
        <a:bodyPr/>
        <a:lstStyle/>
        <a:p>
          <a:endParaRPr lang="en-US"/>
        </a:p>
      </dgm:t>
    </dgm:pt>
    <dgm:pt modelId="{7733ECDD-3430-409F-9F0B-C40FC505EC88}" type="sibTrans" cxnId="{8C93EC3B-937B-499B-89A5-73BF5FFABBA7}">
      <dgm:prSet/>
      <dgm:spPr/>
      <dgm:t>
        <a:bodyPr/>
        <a:lstStyle/>
        <a:p>
          <a:endParaRPr lang="en-US"/>
        </a:p>
      </dgm:t>
    </dgm:pt>
    <dgm:pt modelId="{C0A02551-65D4-4F1B-A7AE-08E5CA796CA9}">
      <dgm:prSet/>
      <dgm:spPr/>
      <dgm:t>
        <a:bodyPr/>
        <a:lstStyle/>
        <a:p>
          <a:r>
            <a:rPr lang="en-US"/>
            <a:t>Variables </a:t>
          </a:r>
        </a:p>
      </dgm:t>
    </dgm:pt>
    <dgm:pt modelId="{B1A53D3E-1112-448B-A5B5-D47556B494E7}" type="parTrans" cxnId="{E6845704-D408-4EE4-A8E9-AA3DD6D5452D}">
      <dgm:prSet/>
      <dgm:spPr/>
      <dgm:t>
        <a:bodyPr/>
        <a:lstStyle/>
        <a:p>
          <a:endParaRPr lang="en-US"/>
        </a:p>
      </dgm:t>
    </dgm:pt>
    <dgm:pt modelId="{156E6325-1C86-4B65-8611-2BB95E6B58DD}" type="sibTrans" cxnId="{E6845704-D408-4EE4-A8E9-AA3DD6D5452D}">
      <dgm:prSet/>
      <dgm:spPr/>
      <dgm:t>
        <a:bodyPr/>
        <a:lstStyle/>
        <a:p>
          <a:endParaRPr lang="en-US"/>
        </a:p>
      </dgm:t>
    </dgm:pt>
    <dgm:pt modelId="{BD68406B-F573-445D-B71B-7A2BE9ABBBD3}">
      <dgm:prSet/>
      <dgm:spPr/>
      <dgm:t>
        <a:bodyPr/>
        <a:lstStyle/>
        <a:p>
          <a:r>
            <a:rPr lang="en-US"/>
            <a:t>Libraries</a:t>
          </a:r>
        </a:p>
      </dgm:t>
    </dgm:pt>
    <dgm:pt modelId="{670A3E33-A384-4BA8-8F14-4CBBF53B5EDB}" type="parTrans" cxnId="{01ACEE9A-E063-4EBA-9611-50CDEFB2BD66}">
      <dgm:prSet/>
      <dgm:spPr/>
      <dgm:t>
        <a:bodyPr/>
        <a:lstStyle/>
        <a:p>
          <a:endParaRPr lang="en-US"/>
        </a:p>
      </dgm:t>
    </dgm:pt>
    <dgm:pt modelId="{FA5A33EF-77BF-416F-93BD-62FFD4EF74DD}" type="sibTrans" cxnId="{01ACEE9A-E063-4EBA-9611-50CDEFB2BD66}">
      <dgm:prSet/>
      <dgm:spPr/>
      <dgm:t>
        <a:bodyPr/>
        <a:lstStyle/>
        <a:p>
          <a:endParaRPr lang="en-US"/>
        </a:p>
      </dgm:t>
    </dgm:pt>
    <dgm:pt modelId="{62D8C0C3-AB6C-432C-AB5F-5C023BAFFE45}">
      <dgm:prSet/>
      <dgm:spPr/>
      <dgm:t>
        <a:bodyPr/>
        <a:lstStyle/>
        <a:p>
          <a:r>
            <a:rPr lang="en-US"/>
            <a:t>Resources</a:t>
          </a:r>
        </a:p>
      </dgm:t>
    </dgm:pt>
    <dgm:pt modelId="{6EB9E6FD-F77E-44F4-AC30-E6D74DB8BF9F}" type="parTrans" cxnId="{840BFF18-61B9-4AD9-96D8-B086B4AA2AE4}">
      <dgm:prSet/>
      <dgm:spPr/>
      <dgm:t>
        <a:bodyPr/>
        <a:lstStyle/>
        <a:p>
          <a:endParaRPr lang="en-US"/>
        </a:p>
      </dgm:t>
    </dgm:pt>
    <dgm:pt modelId="{B4128F43-1A17-4AEC-989F-E90C96D1E827}" type="sibTrans" cxnId="{840BFF18-61B9-4AD9-96D8-B086B4AA2AE4}">
      <dgm:prSet/>
      <dgm:spPr/>
      <dgm:t>
        <a:bodyPr/>
        <a:lstStyle/>
        <a:p>
          <a:endParaRPr lang="en-US"/>
        </a:p>
      </dgm:t>
    </dgm:pt>
    <dgm:pt modelId="{CD0E584C-7141-4A78-899E-78DDA1DFE014}">
      <dgm:prSet/>
      <dgm:spPr/>
      <dgm:t>
        <a:bodyPr/>
        <a:lstStyle/>
        <a:p>
          <a:r>
            <a:rPr lang="en-US"/>
            <a:t>Data driven test cases</a:t>
          </a:r>
        </a:p>
      </dgm:t>
    </dgm:pt>
    <dgm:pt modelId="{526F9802-C7E8-4547-9014-7A503BCA0EE6}" type="parTrans" cxnId="{5A5925A1-D206-462C-A136-0B9991C44A08}">
      <dgm:prSet/>
      <dgm:spPr/>
      <dgm:t>
        <a:bodyPr/>
        <a:lstStyle/>
        <a:p>
          <a:endParaRPr lang="en-US"/>
        </a:p>
      </dgm:t>
    </dgm:pt>
    <dgm:pt modelId="{D2BCF3CD-7221-4795-B41F-2406B7E18D1E}" type="sibTrans" cxnId="{5A5925A1-D206-462C-A136-0B9991C44A08}">
      <dgm:prSet/>
      <dgm:spPr/>
      <dgm:t>
        <a:bodyPr/>
        <a:lstStyle/>
        <a:p>
          <a:endParaRPr lang="en-US"/>
        </a:p>
      </dgm:t>
    </dgm:pt>
    <dgm:pt modelId="{B950F9C4-BD63-41D5-AA2F-C8B6C1C43B94}">
      <dgm:prSet/>
      <dgm:spPr/>
      <dgm:t>
        <a:bodyPr/>
        <a:lstStyle/>
        <a:p>
          <a:r>
            <a:rPr lang="en-US"/>
            <a:t>Test Case Tagging</a:t>
          </a:r>
        </a:p>
      </dgm:t>
    </dgm:pt>
    <dgm:pt modelId="{3A74263F-FF21-4882-8E53-757D92AEE85A}" type="parTrans" cxnId="{09600174-B5C2-4C8B-B3EF-6CDD28C27903}">
      <dgm:prSet/>
      <dgm:spPr/>
      <dgm:t>
        <a:bodyPr/>
        <a:lstStyle/>
        <a:p>
          <a:endParaRPr lang="en-US"/>
        </a:p>
      </dgm:t>
    </dgm:pt>
    <dgm:pt modelId="{FE9BF390-3163-44BF-92DC-9F7C88953D0E}" type="sibTrans" cxnId="{09600174-B5C2-4C8B-B3EF-6CDD28C27903}">
      <dgm:prSet/>
      <dgm:spPr/>
      <dgm:t>
        <a:bodyPr/>
        <a:lstStyle/>
        <a:p>
          <a:endParaRPr lang="en-US"/>
        </a:p>
      </dgm:t>
    </dgm:pt>
    <dgm:pt modelId="{8E05E660-9E07-42D2-A338-E6471ADD6DA3}">
      <dgm:prSet/>
      <dgm:spPr/>
      <dgm:t>
        <a:bodyPr/>
        <a:lstStyle/>
        <a:p>
          <a:r>
            <a:rPr lang="en-US"/>
            <a:t>Reports and Logs</a:t>
          </a:r>
        </a:p>
      </dgm:t>
    </dgm:pt>
    <dgm:pt modelId="{E0BB0972-89B0-4C64-8018-EF03501C8D2E}" type="parTrans" cxnId="{899C9578-72F8-495A-9BBF-83D5753CC1AA}">
      <dgm:prSet/>
      <dgm:spPr/>
      <dgm:t>
        <a:bodyPr/>
        <a:lstStyle/>
        <a:p>
          <a:endParaRPr lang="en-US"/>
        </a:p>
      </dgm:t>
    </dgm:pt>
    <dgm:pt modelId="{12A48D99-BA70-41AA-AF79-90945E4FF1C3}" type="sibTrans" cxnId="{899C9578-72F8-495A-9BBF-83D5753CC1AA}">
      <dgm:prSet/>
      <dgm:spPr/>
      <dgm:t>
        <a:bodyPr/>
        <a:lstStyle/>
        <a:p>
          <a:endParaRPr lang="en-US"/>
        </a:p>
      </dgm:t>
    </dgm:pt>
    <dgm:pt modelId="{FB489B23-3B35-4C29-9607-2433B4168B07}" type="pres">
      <dgm:prSet presAssocID="{9B03CD9E-CB81-436C-9665-B59017178C6C}" presName="root" presStyleCnt="0">
        <dgm:presLayoutVars>
          <dgm:dir/>
          <dgm:resizeHandles val="exact"/>
        </dgm:presLayoutVars>
      </dgm:prSet>
      <dgm:spPr/>
      <dgm:t>
        <a:bodyPr/>
        <a:lstStyle/>
        <a:p>
          <a:endParaRPr lang="en-MY"/>
        </a:p>
      </dgm:t>
    </dgm:pt>
    <dgm:pt modelId="{165F5F59-403E-4A11-8252-4FECB2B2B18A}" type="pres">
      <dgm:prSet presAssocID="{132E1974-4B25-4B1E-B9A7-178159816692}" presName="compNode" presStyleCnt="0"/>
      <dgm:spPr/>
    </dgm:pt>
    <dgm:pt modelId="{0DA7D312-EDB1-462F-9C13-222E200F69E0}" type="pres">
      <dgm:prSet presAssocID="{132E1974-4B25-4B1E-B9A7-178159816692}" presName="bgRect" presStyleLbl="bgShp" presStyleIdx="0" presStyleCnt="7"/>
      <dgm:spPr/>
    </dgm:pt>
    <dgm:pt modelId="{ACE2701E-3746-402A-A404-FC0EA8484E7B}" type="pres">
      <dgm:prSet presAssocID="{132E1974-4B25-4B1E-B9A7-178159816692}"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Document Search"/>
        </a:ext>
      </dgm:extLst>
    </dgm:pt>
    <dgm:pt modelId="{B88CB290-CBF5-4386-B73D-F8B24C236B47}" type="pres">
      <dgm:prSet presAssocID="{132E1974-4B25-4B1E-B9A7-178159816692}" presName="spaceRect" presStyleCnt="0"/>
      <dgm:spPr/>
    </dgm:pt>
    <dgm:pt modelId="{CE07EA3C-A134-4FCA-85E4-8B292B4E9C35}" type="pres">
      <dgm:prSet presAssocID="{132E1974-4B25-4B1E-B9A7-178159816692}" presName="parTx" presStyleLbl="revTx" presStyleIdx="0" presStyleCnt="7">
        <dgm:presLayoutVars>
          <dgm:chMax val="0"/>
          <dgm:chPref val="0"/>
        </dgm:presLayoutVars>
      </dgm:prSet>
      <dgm:spPr/>
      <dgm:t>
        <a:bodyPr/>
        <a:lstStyle/>
        <a:p>
          <a:endParaRPr lang="en-MY"/>
        </a:p>
      </dgm:t>
    </dgm:pt>
    <dgm:pt modelId="{0D6185EA-BABE-460B-8079-D84A50679CDF}" type="pres">
      <dgm:prSet presAssocID="{7733ECDD-3430-409F-9F0B-C40FC505EC88}" presName="sibTrans" presStyleCnt="0"/>
      <dgm:spPr/>
    </dgm:pt>
    <dgm:pt modelId="{961325A7-6547-4DE1-BCE8-3C1C6F2CBE2A}" type="pres">
      <dgm:prSet presAssocID="{C0A02551-65D4-4F1B-A7AE-08E5CA796CA9}" presName="compNode" presStyleCnt="0"/>
      <dgm:spPr/>
    </dgm:pt>
    <dgm:pt modelId="{7E5D4177-70CE-4547-9589-0DAE463AAC33}" type="pres">
      <dgm:prSet presAssocID="{C0A02551-65D4-4F1B-A7AE-08E5CA796CA9}" presName="bgRect" presStyleLbl="bgShp" presStyleIdx="1" presStyleCnt="7"/>
      <dgm:spPr/>
    </dgm:pt>
    <dgm:pt modelId="{7A4E539A-95C0-4B89-BB1B-53DB7F4C56C2}" type="pres">
      <dgm:prSet presAssocID="{C0A02551-65D4-4F1B-A7AE-08E5CA796CA9}"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Variable"/>
        </a:ext>
      </dgm:extLst>
    </dgm:pt>
    <dgm:pt modelId="{456B86C6-52E6-4B43-91A8-F8883C3A0A3A}" type="pres">
      <dgm:prSet presAssocID="{C0A02551-65D4-4F1B-A7AE-08E5CA796CA9}" presName="spaceRect" presStyleCnt="0"/>
      <dgm:spPr/>
    </dgm:pt>
    <dgm:pt modelId="{BF3F0124-5213-4E18-A4AE-7291A7109D5C}" type="pres">
      <dgm:prSet presAssocID="{C0A02551-65D4-4F1B-A7AE-08E5CA796CA9}" presName="parTx" presStyleLbl="revTx" presStyleIdx="1" presStyleCnt="7">
        <dgm:presLayoutVars>
          <dgm:chMax val="0"/>
          <dgm:chPref val="0"/>
        </dgm:presLayoutVars>
      </dgm:prSet>
      <dgm:spPr/>
      <dgm:t>
        <a:bodyPr/>
        <a:lstStyle/>
        <a:p>
          <a:endParaRPr lang="en-MY"/>
        </a:p>
      </dgm:t>
    </dgm:pt>
    <dgm:pt modelId="{42F41BF2-7599-4B3D-A008-84FADD821FC3}" type="pres">
      <dgm:prSet presAssocID="{156E6325-1C86-4B65-8611-2BB95E6B58DD}" presName="sibTrans" presStyleCnt="0"/>
      <dgm:spPr/>
    </dgm:pt>
    <dgm:pt modelId="{E3C2AE4E-33BD-4522-8499-B74556862707}" type="pres">
      <dgm:prSet presAssocID="{BD68406B-F573-445D-B71B-7A2BE9ABBBD3}" presName="compNode" presStyleCnt="0"/>
      <dgm:spPr/>
    </dgm:pt>
    <dgm:pt modelId="{92E718F6-D78D-4E4F-804F-CA21B46EAF56}" type="pres">
      <dgm:prSet presAssocID="{BD68406B-F573-445D-B71B-7A2BE9ABBBD3}" presName="bgRect" presStyleLbl="bgShp" presStyleIdx="2" presStyleCnt="7"/>
      <dgm:spPr/>
    </dgm:pt>
    <dgm:pt modelId="{3FA103F6-3F49-459E-9E2F-E8A673E2B5A4}" type="pres">
      <dgm:prSet presAssocID="{BD68406B-F573-445D-B71B-7A2BE9ABBB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Library"/>
        </a:ext>
      </dgm:extLst>
    </dgm:pt>
    <dgm:pt modelId="{3A700527-5EEF-427D-86FF-9FC1E0624531}" type="pres">
      <dgm:prSet presAssocID="{BD68406B-F573-445D-B71B-7A2BE9ABBBD3}" presName="spaceRect" presStyleCnt="0"/>
      <dgm:spPr/>
    </dgm:pt>
    <dgm:pt modelId="{544CDF08-31B6-4AD5-A7B8-969B9B66212F}" type="pres">
      <dgm:prSet presAssocID="{BD68406B-F573-445D-B71B-7A2BE9ABBBD3}" presName="parTx" presStyleLbl="revTx" presStyleIdx="2" presStyleCnt="7">
        <dgm:presLayoutVars>
          <dgm:chMax val="0"/>
          <dgm:chPref val="0"/>
        </dgm:presLayoutVars>
      </dgm:prSet>
      <dgm:spPr/>
      <dgm:t>
        <a:bodyPr/>
        <a:lstStyle/>
        <a:p>
          <a:endParaRPr lang="en-MY"/>
        </a:p>
      </dgm:t>
    </dgm:pt>
    <dgm:pt modelId="{0AF484B9-F034-4452-A95A-23D6FE49ABA4}" type="pres">
      <dgm:prSet presAssocID="{FA5A33EF-77BF-416F-93BD-62FFD4EF74DD}" presName="sibTrans" presStyleCnt="0"/>
      <dgm:spPr/>
    </dgm:pt>
    <dgm:pt modelId="{F18D5E3E-E85C-4011-A719-38B55ECA3423}" type="pres">
      <dgm:prSet presAssocID="{62D8C0C3-AB6C-432C-AB5F-5C023BAFFE45}" presName="compNode" presStyleCnt="0"/>
      <dgm:spPr/>
    </dgm:pt>
    <dgm:pt modelId="{EBA5982F-8046-44CD-84D9-17259492E2C0}" type="pres">
      <dgm:prSet presAssocID="{62D8C0C3-AB6C-432C-AB5F-5C023BAFFE45}" presName="bgRect" presStyleLbl="bgShp" presStyleIdx="3" presStyleCnt="7"/>
      <dgm:spPr/>
    </dgm:pt>
    <dgm:pt modelId="{48CD0E10-04D2-4244-812A-8359E4CF5903}" type="pres">
      <dgm:prSet presAssocID="{62D8C0C3-AB6C-432C-AB5F-5C023BAFFE45}"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Workforce Management"/>
        </a:ext>
      </dgm:extLst>
    </dgm:pt>
    <dgm:pt modelId="{C81F883D-E054-45D8-8A7D-F96F639F6C97}" type="pres">
      <dgm:prSet presAssocID="{62D8C0C3-AB6C-432C-AB5F-5C023BAFFE45}" presName="spaceRect" presStyleCnt="0"/>
      <dgm:spPr/>
    </dgm:pt>
    <dgm:pt modelId="{CEC8382F-A77D-42E3-AD50-51F2A4CE3CFB}" type="pres">
      <dgm:prSet presAssocID="{62D8C0C3-AB6C-432C-AB5F-5C023BAFFE45}" presName="parTx" presStyleLbl="revTx" presStyleIdx="3" presStyleCnt="7">
        <dgm:presLayoutVars>
          <dgm:chMax val="0"/>
          <dgm:chPref val="0"/>
        </dgm:presLayoutVars>
      </dgm:prSet>
      <dgm:spPr/>
      <dgm:t>
        <a:bodyPr/>
        <a:lstStyle/>
        <a:p>
          <a:endParaRPr lang="en-MY"/>
        </a:p>
      </dgm:t>
    </dgm:pt>
    <dgm:pt modelId="{DABE724D-BF08-4531-B3E2-2A57847A4903}" type="pres">
      <dgm:prSet presAssocID="{B4128F43-1A17-4AEC-989F-E90C96D1E827}" presName="sibTrans" presStyleCnt="0"/>
      <dgm:spPr/>
    </dgm:pt>
    <dgm:pt modelId="{0A319A6A-FB3F-45A2-821A-ECD3758C606D}" type="pres">
      <dgm:prSet presAssocID="{CD0E584C-7141-4A78-899E-78DDA1DFE014}" presName="compNode" presStyleCnt="0"/>
      <dgm:spPr/>
    </dgm:pt>
    <dgm:pt modelId="{77A043F3-DB9C-4AFD-918F-5C3A2F335E5B}" type="pres">
      <dgm:prSet presAssocID="{CD0E584C-7141-4A78-899E-78DDA1DFE014}" presName="bgRect" presStyleLbl="bgShp" presStyleIdx="4" presStyleCnt="7"/>
      <dgm:spPr/>
    </dgm:pt>
    <dgm:pt modelId="{FE06ACEB-E00C-42E8-A06F-D904ACCEDBAC}" type="pres">
      <dgm:prSet presAssocID="{CD0E584C-7141-4A78-899E-78DDA1DFE014}"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Test Case"/>
        </a:ext>
      </dgm:extLst>
    </dgm:pt>
    <dgm:pt modelId="{B2546E2D-6C4D-4E56-A102-CBAE3DE7EA4E}" type="pres">
      <dgm:prSet presAssocID="{CD0E584C-7141-4A78-899E-78DDA1DFE014}" presName="spaceRect" presStyleCnt="0"/>
      <dgm:spPr/>
    </dgm:pt>
    <dgm:pt modelId="{0080409C-A6D4-4CA7-9A08-ED6B1DEDB7C6}" type="pres">
      <dgm:prSet presAssocID="{CD0E584C-7141-4A78-899E-78DDA1DFE014}" presName="parTx" presStyleLbl="revTx" presStyleIdx="4" presStyleCnt="7">
        <dgm:presLayoutVars>
          <dgm:chMax val="0"/>
          <dgm:chPref val="0"/>
        </dgm:presLayoutVars>
      </dgm:prSet>
      <dgm:spPr/>
      <dgm:t>
        <a:bodyPr/>
        <a:lstStyle/>
        <a:p>
          <a:endParaRPr lang="en-MY"/>
        </a:p>
      </dgm:t>
    </dgm:pt>
    <dgm:pt modelId="{58204808-603C-42CF-84F7-99D87BB0BE6D}" type="pres">
      <dgm:prSet presAssocID="{D2BCF3CD-7221-4795-B41F-2406B7E18D1E}" presName="sibTrans" presStyleCnt="0"/>
      <dgm:spPr/>
    </dgm:pt>
    <dgm:pt modelId="{F17FD3D2-1A2E-478B-B80B-D9F53E49CF76}" type="pres">
      <dgm:prSet presAssocID="{B950F9C4-BD63-41D5-AA2F-C8B6C1C43B94}" presName="compNode" presStyleCnt="0"/>
      <dgm:spPr/>
    </dgm:pt>
    <dgm:pt modelId="{978B72F7-B456-4CCE-9557-1A6B9D933C81}" type="pres">
      <dgm:prSet presAssocID="{B950F9C4-BD63-41D5-AA2F-C8B6C1C43B94}" presName="bgRect" presStyleLbl="bgShp" presStyleIdx="5" presStyleCnt="7"/>
      <dgm:spPr/>
    </dgm:pt>
    <dgm:pt modelId="{81C0F1BE-1F8E-4185-BCD5-D9787F57E1B8}" type="pres">
      <dgm:prSet presAssocID="{B950F9C4-BD63-41D5-AA2F-C8B6C1C43B9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MY"/>
        </a:p>
      </dgm:t>
      <dgm:extLst>
        <a:ext uri="{E40237B7-FDA0-4F09-8148-C483321AD2D9}">
          <dgm14:cNvPr xmlns:dgm14="http://schemas.microsoft.com/office/drawing/2010/diagram" id="0" name="" descr="Test Suite"/>
        </a:ext>
      </dgm:extLst>
    </dgm:pt>
    <dgm:pt modelId="{A68F03F6-298D-417E-85D3-770D499D21D0}" type="pres">
      <dgm:prSet presAssocID="{B950F9C4-BD63-41D5-AA2F-C8B6C1C43B94}" presName="spaceRect" presStyleCnt="0"/>
      <dgm:spPr/>
    </dgm:pt>
    <dgm:pt modelId="{5FE05698-DA3D-4FDD-B74F-3D2090C9E1F3}" type="pres">
      <dgm:prSet presAssocID="{B950F9C4-BD63-41D5-AA2F-C8B6C1C43B94}" presName="parTx" presStyleLbl="revTx" presStyleIdx="5" presStyleCnt="7">
        <dgm:presLayoutVars>
          <dgm:chMax val="0"/>
          <dgm:chPref val="0"/>
        </dgm:presLayoutVars>
      </dgm:prSet>
      <dgm:spPr/>
      <dgm:t>
        <a:bodyPr/>
        <a:lstStyle/>
        <a:p>
          <a:endParaRPr lang="en-MY"/>
        </a:p>
      </dgm:t>
    </dgm:pt>
    <dgm:pt modelId="{C70F1E9C-17EA-46EA-A93B-870C42E5BD5B}" type="pres">
      <dgm:prSet presAssocID="{FE9BF390-3163-44BF-92DC-9F7C88953D0E}" presName="sibTrans" presStyleCnt="0"/>
      <dgm:spPr/>
    </dgm:pt>
    <dgm:pt modelId="{3CFBB131-729E-4126-82F3-02D22F46C1EC}" type="pres">
      <dgm:prSet presAssocID="{8E05E660-9E07-42D2-A338-E6471ADD6DA3}" presName="compNode" presStyleCnt="0"/>
      <dgm:spPr/>
    </dgm:pt>
    <dgm:pt modelId="{EE2E16EE-1FC5-45DC-9DCE-59DF2D9F644A}" type="pres">
      <dgm:prSet presAssocID="{8E05E660-9E07-42D2-A338-E6471ADD6DA3}" presName="bgRect" presStyleLbl="bgShp" presStyleIdx="6" presStyleCnt="7"/>
      <dgm:spPr/>
    </dgm:pt>
    <dgm:pt modelId="{8CCBB4D8-C997-4FDF-8900-C5D992986D9A}" type="pres">
      <dgm:prSet presAssocID="{8E05E660-9E07-42D2-A338-E6471ADD6DA3}"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t>
        <a:bodyPr/>
        <a:lstStyle/>
        <a:p>
          <a:endParaRPr lang="en-MY"/>
        </a:p>
      </dgm:t>
      <dgm:extLst>
        <a:ext uri="{E40237B7-FDA0-4F09-8148-C483321AD2D9}">
          <dgm14:cNvPr xmlns:dgm14="http://schemas.microsoft.com/office/drawing/2010/diagram" id="0" name="" descr="Report Add"/>
        </a:ext>
      </dgm:extLst>
    </dgm:pt>
    <dgm:pt modelId="{C6D623AE-C48C-48A4-8F11-FD3F8B3B1C46}" type="pres">
      <dgm:prSet presAssocID="{8E05E660-9E07-42D2-A338-E6471ADD6DA3}" presName="spaceRect" presStyleCnt="0"/>
      <dgm:spPr/>
    </dgm:pt>
    <dgm:pt modelId="{4ADC3208-A34A-4B70-B561-4FB856412CE3}" type="pres">
      <dgm:prSet presAssocID="{8E05E660-9E07-42D2-A338-E6471ADD6DA3}" presName="parTx" presStyleLbl="revTx" presStyleIdx="6" presStyleCnt="7">
        <dgm:presLayoutVars>
          <dgm:chMax val="0"/>
          <dgm:chPref val="0"/>
        </dgm:presLayoutVars>
      </dgm:prSet>
      <dgm:spPr/>
      <dgm:t>
        <a:bodyPr/>
        <a:lstStyle/>
        <a:p>
          <a:endParaRPr lang="en-MY"/>
        </a:p>
      </dgm:t>
    </dgm:pt>
  </dgm:ptLst>
  <dgm:cxnLst>
    <dgm:cxn modelId="{840BFF18-61B9-4AD9-96D8-B086B4AA2AE4}" srcId="{9B03CD9E-CB81-436C-9665-B59017178C6C}" destId="{62D8C0C3-AB6C-432C-AB5F-5C023BAFFE45}" srcOrd="3" destOrd="0" parTransId="{6EB9E6FD-F77E-44F4-AC30-E6D74DB8BF9F}" sibTransId="{B4128F43-1A17-4AEC-989F-E90C96D1E827}"/>
    <dgm:cxn modelId="{E6845704-D408-4EE4-A8E9-AA3DD6D5452D}" srcId="{9B03CD9E-CB81-436C-9665-B59017178C6C}" destId="{C0A02551-65D4-4F1B-A7AE-08E5CA796CA9}" srcOrd="1" destOrd="0" parTransId="{B1A53D3E-1112-448B-A5B5-D47556B494E7}" sibTransId="{156E6325-1C86-4B65-8611-2BB95E6B58DD}"/>
    <dgm:cxn modelId="{75E3C1E8-4C1A-4CED-B95A-E72537691DC5}" type="presOf" srcId="{BD68406B-F573-445D-B71B-7A2BE9ABBBD3}" destId="{544CDF08-31B6-4AD5-A7B8-969B9B66212F}" srcOrd="0" destOrd="0" presId="urn:microsoft.com/office/officeart/2018/2/layout/IconVerticalSolidList"/>
    <dgm:cxn modelId="{8C93EC3B-937B-499B-89A5-73BF5FFABBA7}" srcId="{9B03CD9E-CB81-436C-9665-B59017178C6C}" destId="{132E1974-4B25-4B1E-B9A7-178159816692}" srcOrd="0" destOrd="0" parTransId="{D05F07B4-8DE4-49AC-B02F-14870B469F68}" sibTransId="{7733ECDD-3430-409F-9F0B-C40FC505EC88}"/>
    <dgm:cxn modelId="{01ACEE9A-E063-4EBA-9611-50CDEFB2BD66}" srcId="{9B03CD9E-CB81-436C-9665-B59017178C6C}" destId="{BD68406B-F573-445D-B71B-7A2BE9ABBBD3}" srcOrd="2" destOrd="0" parTransId="{670A3E33-A384-4BA8-8F14-4CBBF53B5EDB}" sibTransId="{FA5A33EF-77BF-416F-93BD-62FFD4EF74DD}"/>
    <dgm:cxn modelId="{657DA694-708E-43BB-A6A0-4FB7BB21DBCE}" type="presOf" srcId="{B950F9C4-BD63-41D5-AA2F-C8B6C1C43B94}" destId="{5FE05698-DA3D-4FDD-B74F-3D2090C9E1F3}" srcOrd="0" destOrd="0" presId="urn:microsoft.com/office/officeart/2018/2/layout/IconVerticalSolidList"/>
    <dgm:cxn modelId="{899C9578-72F8-495A-9BBF-83D5753CC1AA}" srcId="{9B03CD9E-CB81-436C-9665-B59017178C6C}" destId="{8E05E660-9E07-42D2-A338-E6471ADD6DA3}" srcOrd="6" destOrd="0" parTransId="{E0BB0972-89B0-4C64-8018-EF03501C8D2E}" sibTransId="{12A48D99-BA70-41AA-AF79-90945E4FF1C3}"/>
    <dgm:cxn modelId="{E4FB9AA7-750D-4007-AF42-2AE325CC53D8}" type="presOf" srcId="{62D8C0C3-AB6C-432C-AB5F-5C023BAFFE45}" destId="{CEC8382F-A77D-42E3-AD50-51F2A4CE3CFB}" srcOrd="0" destOrd="0" presId="urn:microsoft.com/office/officeart/2018/2/layout/IconVerticalSolidList"/>
    <dgm:cxn modelId="{3C3C89D6-6881-404C-B48A-A23E1FBDB6C1}" type="presOf" srcId="{CD0E584C-7141-4A78-899E-78DDA1DFE014}" destId="{0080409C-A6D4-4CA7-9A08-ED6B1DEDB7C6}" srcOrd="0" destOrd="0" presId="urn:microsoft.com/office/officeart/2018/2/layout/IconVerticalSolidList"/>
    <dgm:cxn modelId="{09600174-B5C2-4C8B-B3EF-6CDD28C27903}" srcId="{9B03CD9E-CB81-436C-9665-B59017178C6C}" destId="{B950F9C4-BD63-41D5-AA2F-C8B6C1C43B94}" srcOrd="5" destOrd="0" parTransId="{3A74263F-FF21-4882-8E53-757D92AEE85A}" sibTransId="{FE9BF390-3163-44BF-92DC-9F7C88953D0E}"/>
    <dgm:cxn modelId="{EFEF860E-5B9A-4920-889F-0C71F81CBF05}" type="presOf" srcId="{C0A02551-65D4-4F1B-A7AE-08E5CA796CA9}" destId="{BF3F0124-5213-4E18-A4AE-7291A7109D5C}" srcOrd="0" destOrd="0" presId="urn:microsoft.com/office/officeart/2018/2/layout/IconVerticalSolidList"/>
    <dgm:cxn modelId="{47C81E95-D902-439A-B208-5A43297128E9}" type="presOf" srcId="{8E05E660-9E07-42D2-A338-E6471ADD6DA3}" destId="{4ADC3208-A34A-4B70-B561-4FB856412CE3}" srcOrd="0" destOrd="0" presId="urn:microsoft.com/office/officeart/2018/2/layout/IconVerticalSolidList"/>
    <dgm:cxn modelId="{6B5F265F-062B-4403-B285-AA90AD467345}" type="presOf" srcId="{9B03CD9E-CB81-436C-9665-B59017178C6C}" destId="{FB489B23-3B35-4C29-9607-2433B4168B07}" srcOrd="0" destOrd="0" presId="urn:microsoft.com/office/officeart/2018/2/layout/IconVerticalSolidList"/>
    <dgm:cxn modelId="{764C99FD-3CB4-475B-A77B-EA84FC237E55}" type="presOf" srcId="{132E1974-4B25-4B1E-B9A7-178159816692}" destId="{CE07EA3C-A134-4FCA-85E4-8B292B4E9C35}" srcOrd="0" destOrd="0" presId="urn:microsoft.com/office/officeart/2018/2/layout/IconVerticalSolidList"/>
    <dgm:cxn modelId="{5A5925A1-D206-462C-A136-0B9991C44A08}" srcId="{9B03CD9E-CB81-436C-9665-B59017178C6C}" destId="{CD0E584C-7141-4A78-899E-78DDA1DFE014}" srcOrd="4" destOrd="0" parTransId="{526F9802-C7E8-4547-9014-7A503BCA0EE6}" sibTransId="{D2BCF3CD-7221-4795-B41F-2406B7E18D1E}"/>
    <dgm:cxn modelId="{447527DA-A6A4-47B8-BA08-536C3BA549D8}" type="presParOf" srcId="{FB489B23-3B35-4C29-9607-2433B4168B07}" destId="{165F5F59-403E-4A11-8252-4FECB2B2B18A}" srcOrd="0" destOrd="0" presId="urn:microsoft.com/office/officeart/2018/2/layout/IconVerticalSolidList"/>
    <dgm:cxn modelId="{6D116E56-B5FF-4ECE-8AD8-2A6631E8C891}" type="presParOf" srcId="{165F5F59-403E-4A11-8252-4FECB2B2B18A}" destId="{0DA7D312-EDB1-462F-9C13-222E200F69E0}" srcOrd="0" destOrd="0" presId="urn:microsoft.com/office/officeart/2018/2/layout/IconVerticalSolidList"/>
    <dgm:cxn modelId="{862ECD44-EC7F-4A90-B2AF-3909D344221B}" type="presParOf" srcId="{165F5F59-403E-4A11-8252-4FECB2B2B18A}" destId="{ACE2701E-3746-402A-A404-FC0EA8484E7B}" srcOrd="1" destOrd="0" presId="urn:microsoft.com/office/officeart/2018/2/layout/IconVerticalSolidList"/>
    <dgm:cxn modelId="{307954F8-B229-4B56-9A7B-161A65636D52}" type="presParOf" srcId="{165F5F59-403E-4A11-8252-4FECB2B2B18A}" destId="{B88CB290-CBF5-4386-B73D-F8B24C236B47}" srcOrd="2" destOrd="0" presId="urn:microsoft.com/office/officeart/2018/2/layout/IconVerticalSolidList"/>
    <dgm:cxn modelId="{C2CDE1FF-97AE-46E5-9C4A-502E976FA5E0}" type="presParOf" srcId="{165F5F59-403E-4A11-8252-4FECB2B2B18A}" destId="{CE07EA3C-A134-4FCA-85E4-8B292B4E9C35}" srcOrd="3" destOrd="0" presId="urn:microsoft.com/office/officeart/2018/2/layout/IconVerticalSolidList"/>
    <dgm:cxn modelId="{C1044E54-4C4F-4A9C-9C58-84E0C8A52F6E}" type="presParOf" srcId="{FB489B23-3B35-4C29-9607-2433B4168B07}" destId="{0D6185EA-BABE-460B-8079-D84A50679CDF}" srcOrd="1" destOrd="0" presId="urn:microsoft.com/office/officeart/2018/2/layout/IconVerticalSolidList"/>
    <dgm:cxn modelId="{928F3032-26CF-427F-97DA-9946D823D870}" type="presParOf" srcId="{FB489B23-3B35-4C29-9607-2433B4168B07}" destId="{961325A7-6547-4DE1-BCE8-3C1C6F2CBE2A}" srcOrd="2" destOrd="0" presId="urn:microsoft.com/office/officeart/2018/2/layout/IconVerticalSolidList"/>
    <dgm:cxn modelId="{B47E46E4-032B-4FE9-BF22-182F2B65DDD7}" type="presParOf" srcId="{961325A7-6547-4DE1-BCE8-3C1C6F2CBE2A}" destId="{7E5D4177-70CE-4547-9589-0DAE463AAC33}" srcOrd="0" destOrd="0" presId="urn:microsoft.com/office/officeart/2018/2/layout/IconVerticalSolidList"/>
    <dgm:cxn modelId="{13E73F9B-E316-4ADF-A996-A2D2DDF9D075}" type="presParOf" srcId="{961325A7-6547-4DE1-BCE8-3C1C6F2CBE2A}" destId="{7A4E539A-95C0-4B89-BB1B-53DB7F4C56C2}" srcOrd="1" destOrd="0" presId="urn:microsoft.com/office/officeart/2018/2/layout/IconVerticalSolidList"/>
    <dgm:cxn modelId="{1F1DCFB1-EBCC-4985-9BAD-DE946B803566}" type="presParOf" srcId="{961325A7-6547-4DE1-BCE8-3C1C6F2CBE2A}" destId="{456B86C6-52E6-4B43-91A8-F8883C3A0A3A}" srcOrd="2" destOrd="0" presId="urn:microsoft.com/office/officeart/2018/2/layout/IconVerticalSolidList"/>
    <dgm:cxn modelId="{BBE3E351-44D4-4B59-A728-ECE6DEC7EFCB}" type="presParOf" srcId="{961325A7-6547-4DE1-BCE8-3C1C6F2CBE2A}" destId="{BF3F0124-5213-4E18-A4AE-7291A7109D5C}" srcOrd="3" destOrd="0" presId="urn:microsoft.com/office/officeart/2018/2/layout/IconVerticalSolidList"/>
    <dgm:cxn modelId="{07D9B12E-4003-4A4E-AB6F-86CB6A0B0479}" type="presParOf" srcId="{FB489B23-3B35-4C29-9607-2433B4168B07}" destId="{42F41BF2-7599-4B3D-A008-84FADD821FC3}" srcOrd="3" destOrd="0" presId="urn:microsoft.com/office/officeart/2018/2/layout/IconVerticalSolidList"/>
    <dgm:cxn modelId="{E0528CBA-3BDD-449E-83E8-60B6D75B1F88}" type="presParOf" srcId="{FB489B23-3B35-4C29-9607-2433B4168B07}" destId="{E3C2AE4E-33BD-4522-8499-B74556862707}" srcOrd="4" destOrd="0" presId="urn:microsoft.com/office/officeart/2018/2/layout/IconVerticalSolidList"/>
    <dgm:cxn modelId="{27EF54C2-88D6-4E39-9591-7094DB13AFE1}" type="presParOf" srcId="{E3C2AE4E-33BD-4522-8499-B74556862707}" destId="{92E718F6-D78D-4E4F-804F-CA21B46EAF56}" srcOrd="0" destOrd="0" presId="urn:microsoft.com/office/officeart/2018/2/layout/IconVerticalSolidList"/>
    <dgm:cxn modelId="{0DF724CC-78C5-41A8-B75A-F047917891FA}" type="presParOf" srcId="{E3C2AE4E-33BD-4522-8499-B74556862707}" destId="{3FA103F6-3F49-459E-9E2F-E8A673E2B5A4}" srcOrd="1" destOrd="0" presId="urn:microsoft.com/office/officeart/2018/2/layout/IconVerticalSolidList"/>
    <dgm:cxn modelId="{55AD3B46-8265-41A3-9DF4-86081B653259}" type="presParOf" srcId="{E3C2AE4E-33BD-4522-8499-B74556862707}" destId="{3A700527-5EEF-427D-86FF-9FC1E0624531}" srcOrd="2" destOrd="0" presId="urn:microsoft.com/office/officeart/2018/2/layout/IconVerticalSolidList"/>
    <dgm:cxn modelId="{D3F738A3-5C4C-43D5-9C40-A791D780C3C4}" type="presParOf" srcId="{E3C2AE4E-33BD-4522-8499-B74556862707}" destId="{544CDF08-31B6-4AD5-A7B8-969B9B66212F}" srcOrd="3" destOrd="0" presId="urn:microsoft.com/office/officeart/2018/2/layout/IconVerticalSolidList"/>
    <dgm:cxn modelId="{DF52E71E-C8B5-49AC-A153-BEF95CD83A13}" type="presParOf" srcId="{FB489B23-3B35-4C29-9607-2433B4168B07}" destId="{0AF484B9-F034-4452-A95A-23D6FE49ABA4}" srcOrd="5" destOrd="0" presId="urn:microsoft.com/office/officeart/2018/2/layout/IconVerticalSolidList"/>
    <dgm:cxn modelId="{04B765BE-CBBC-437B-BFFF-99B45831436D}" type="presParOf" srcId="{FB489B23-3B35-4C29-9607-2433B4168B07}" destId="{F18D5E3E-E85C-4011-A719-38B55ECA3423}" srcOrd="6" destOrd="0" presId="urn:microsoft.com/office/officeart/2018/2/layout/IconVerticalSolidList"/>
    <dgm:cxn modelId="{90A938F0-7B48-46FD-A7FB-1B5EA1EA6853}" type="presParOf" srcId="{F18D5E3E-E85C-4011-A719-38B55ECA3423}" destId="{EBA5982F-8046-44CD-84D9-17259492E2C0}" srcOrd="0" destOrd="0" presId="urn:microsoft.com/office/officeart/2018/2/layout/IconVerticalSolidList"/>
    <dgm:cxn modelId="{9C16A9A6-0B6E-4F38-AE59-CBC7C7A1636B}" type="presParOf" srcId="{F18D5E3E-E85C-4011-A719-38B55ECA3423}" destId="{48CD0E10-04D2-4244-812A-8359E4CF5903}" srcOrd="1" destOrd="0" presId="urn:microsoft.com/office/officeart/2018/2/layout/IconVerticalSolidList"/>
    <dgm:cxn modelId="{F4A3DBB8-FB29-4D19-8D36-12404A06FDB9}" type="presParOf" srcId="{F18D5E3E-E85C-4011-A719-38B55ECA3423}" destId="{C81F883D-E054-45D8-8A7D-F96F639F6C97}" srcOrd="2" destOrd="0" presId="urn:microsoft.com/office/officeart/2018/2/layout/IconVerticalSolidList"/>
    <dgm:cxn modelId="{E76EB7B9-2962-4999-95EB-58D1C7F82112}" type="presParOf" srcId="{F18D5E3E-E85C-4011-A719-38B55ECA3423}" destId="{CEC8382F-A77D-42E3-AD50-51F2A4CE3CFB}" srcOrd="3" destOrd="0" presId="urn:microsoft.com/office/officeart/2018/2/layout/IconVerticalSolidList"/>
    <dgm:cxn modelId="{4A4D136F-A62D-420F-A15C-40271F92F138}" type="presParOf" srcId="{FB489B23-3B35-4C29-9607-2433B4168B07}" destId="{DABE724D-BF08-4531-B3E2-2A57847A4903}" srcOrd="7" destOrd="0" presId="urn:microsoft.com/office/officeart/2018/2/layout/IconVerticalSolidList"/>
    <dgm:cxn modelId="{4628EED1-AFEC-4558-819B-143645BE5086}" type="presParOf" srcId="{FB489B23-3B35-4C29-9607-2433B4168B07}" destId="{0A319A6A-FB3F-45A2-821A-ECD3758C606D}" srcOrd="8" destOrd="0" presId="urn:microsoft.com/office/officeart/2018/2/layout/IconVerticalSolidList"/>
    <dgm:cxn modelId="{E309DE78-D8D0-498A-B61E-8D54AD7207E7}" type="presParOf" srcId="{0A319A6A-FB3F-45A2-821A-ECD3758C606D}" destId="{77A043F3-DB9C-4AFD-918F-5C3A2F335E5B}" srcOrd="0" destOrd="0" presId="urn:microsoft.com/office/officeart/2018/2/layout/IconVerticalSolidList"/>
    <dgm:cxn modelId="{158BD609-2718-4083-8A20-BD19AA8F42A2}" type="presParOf" srcId="{0A319A6A-FB3F-45A2-821A-ECD3758C606D}" destId="{FE06ACEB-E00C-42E8-A06F-D904ACCEDBAC}" srcOrd="1" destOrd="0" presId="urn:microsoft.com/office/officeart/2018/2/layout/IconVerticalSolidList"/>
    <dgm:cxn modelId="{0A466171-BBE7-4CD6-AFCB-CAF91EE51A20}" type="presParOf" srcId="{0A319A6A-FB3F-45A2-821A-ECD3758C606D}" destId="{B2546E2D-6C4D-4E56-A102-CBAE3DE7EA4E}" srcOrd="2" destOrd="0" presId="urn:microsoft.com/office/officeart/2018/2/layout/IconVerticalSolidList"/>
    <dgm:cxn modelId="{38A3DFD6-4BF8-4887-B659-2F8232168BA0}" type="presParOf" srcId="{0A319A6A-FB3F-45A2-821A-ECD3758C606D}" destId="{0080409C-A6D4-4CA7-9A08-ED6B1DEDB7C6}" srcOrd="3" destOrd="0" presId="urn:microsoft.com/office/officeart/2018/2/layout/IconVerticalSolidList"/>
    <dgm:cxn modelId="{A029FC11-DC20-4133-AF7B-1DC418823036}" type="presParOf" srcId="{FB489B23-3B35-4C29-9607-2433B4168B07}" destId="{58204808-603C-42CF-84F7-99D87BB0BE6D}" srcOrd="9" destOrd="0" presId="urn:microsoft.com/office/officeart/2018/2/layout/IconVerticalSolidList"/>
    <dgm:cxn modelId="{6B56A142-9105-4AFF-A8FF-B1CEF15AD10E}" type="presParOf" srcId="{FB489B23-3B35-4C29-9607-2433B4168B07}" destId="{F17FD3D2-1A2E-478B-B80B-D9F53E49CF76}" srcOrd="10" destOrd="0" presId="urn:microsoft.com/office/officeart/2018/2/layout/IconVerticalSolidList"/>
    <dgm:cxn modelId="{26DCFE9C-0BCA-4D38-914D-9963278A8E72}" type="presParOf" srcId="{F17FD3D2-1A2E-478B-B80B-D9F53E49CF76}" destId="{978B72F7-B456-4CCE-9557-1A6B9D933C81}" srcOrd="0" destOrd="0" presId="urn:microsoft.com/office/officeart/2018/2/layout/IconVerticalSolidList"/>
    <dgm:cxn modelId="{1B904AD2-DF1D-437D-837B-ED97FC7F325D}" type="presParOf" srcId="{F17FD3D2-1A2E-478B-B80B-D9F53E49CF76}" destId="{81C0F1BE-1F8E-4185-BCD5-D9787F57E1B8}" srcOrd="1" destOrd="0" presId="urn:microsoft.com/office/officeart/2018/2/layout/IconVerticalSolidList"/>
    <dgm:cxn modelId="{1A509653-DCEF-42E1-978C-85BBDA3D8288}" type="presParOf" srcId="{F17FD3D2-1A2E-478B-B80B-D9F53E49CF76}" destId="{A68F03F6-298D-417E-85D3-770D499D21D0}" srcOrd="2" destOrd="0" presId="urn:microsoft.com/office/officeart/2018/2/layout/IconVerticalSolidList"/>
    <dgm:cxn modelId="{7B6B0DE0-9F97-4126-9528-78B43F927DE7}" type="presParOf" srcId="{F17FD3D2-1A2E-478B-B80B-D9F53E49CF76}" destId="{5FE05698-DA3D-4FDD-B74F-3D2090C9E1F3}" srcOrd="3" destOrd="0" presId="urn:microsoft.com/office/officeart/2018/2/layout/IconVerticalSolidList"/>
    <dgm:cxn modelId="{626498F1-2FC8-436F-AC8D-6FA94FD49A95}" type="presParOf" srcId="{FB489B23-3B35-4C29-9607-2433B4168B07}" destId="{C70F1E9C-17EA-46EA-A93B-870C42E5BD5B}" srcOrd="11" destOrd="0" presId="urn:microsoft.com/office/officeart/2018/2/layout/IconVerticalSolidList"/>
    <dgm:cxn modelId="{CB205ED2-ABBA-4129-A89B-31DEC01242EF}" type="presParOf" srcId="{FB489B23-3B35-4C29-9607-2433B4168B07}" destId="{3CFBB131-729E-4126-82F3-02D22F46C1EC}" srcOrd="12" destOrd="0" presId="urn:microsoft.com/office/officeart/2018/2/layout/IconVerticalSolidList"/>
    <dgm:cxn modelId="{7DC56AF2-C4D2-4F44-81D4-6841D3BB6CDD}" type="presParOf" srcId="{3CFBB131-729E-4126-82F3-02D22F46C1EC}" destId="{EE2E16EE-1FC5-45DC-9DCE-59DF2D9F644A}" srcOrd="0" destOrd="0" presId="urn:microsoft.com/office/officeart/2018/2/layout/IconVerticalSolidList"/>
    <dgm:cxn modelId="{93BF846E-6995-4562-819D-CD764A0D48BB}" type="presParOf" srcId="{3CFBB131-729E-4126-82F3-02D22F46C1EC}" destId="{8CCBB4D8-C997-4FDF-8900-C5D992986D9A}" srcOrd="1" destOrd="0" presId="urn:microsoft.com/office/officeart/2018/2/layout/IconVerticalSolidList"/>
    <dgm:cxn modelId="{35AF769F-9E7A-449A-B98B-FBC722923273}" type="presParOf" srcId="{3CFBB131-729E-4126-82F3-02D22F46C1EC}" destId="{C6D623AE-C48C-48A4-8F11-FD3F8B3B1C46}" srcOrd="2" destOrd="0" presId="urn:microsoft.com/office/officeart/2018/2/layout/IconVerticalSolidList"/>
    <dgm:cxn modelId="{46001CF7-9D99-4B1D-BEA2-635D8B7BF836}" type="presParOf" srcId="{3CFBB131-729E-4126-82F3-02D22F46C1EC}" destId="{4ADC3208-A34A-4B70-B561-4FB856412C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D312-EDB1-462F-9C13-222E200F69E0}">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2701E-3746-402A-A404-FC0EA8484E7B}">
      <dsp:nvSpPr>
        <dsp:cNvPr id="0" name=""/>
        <dsp:cNvSpPr/>
      </dsp:nvSpPr>
      <dsp:spPr>
        <a:xfrm>
          <a:off x="195868" y="146157"/>
          <a:ext cx="356124" cy="35612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7EA3C-A134-4FCA-85E4-8B292B4E9C35}">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Keywords</a:t>
          </a:r>
        </a:p>
      </dsp:txBody>
      <dsp:txXfrm>
        <a:off x="747862" y="470"/>
        <a:ext cx="5515777" cy="647499"/>
      </dsp:txXfrm>
    </dsp:sp>
    <dsp:sp modelId="{7E5D4177-70CE-4547-9589-0DAE463AAC33}">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E539A-95C0-4B89-BB1B-53DB7F4C56C2}">
      <dsp:nvSpPr>
        <dsp:cNvPr id="0" name=""/>
        <dsp:cNvSpPr/>
      </dsp:nvSpPr>
      <dsp:spPr>
        <a:xfrm>
          <a:off x="195868" y="955532"/>
          <a:ext cx="356124" cy="35612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F0124-5213-4E18-A4AE-7291A7109D5C}">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Variables </a:t>
          </a:r>
        </a:p>
      </dsp:txBody>
      <dsp:txXfrm>
        <a:off x="747862" y="809844"/>
        <a:ext cx="5515777" cy="647499"/>
      </dsp:txXfrm>
    </dsp:sp>
    <dsp:sp modelId="{92E718F6-D78D-4E4F-804F-CA21B46EAF56}">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103F6-3F49-459E-9E2F-E8A673E2B5A4}">
      <dsp:nvSpPr>
        <dsp:cNvPr id="0" name=""/>
        <dsp:cNvSpPr/>
      </dsp:nvSpPr>
      <dsp:spPr>
        <a:xfrm>
          <a:off x="195868" y="1764906"/>
          <a:ext cx="356124" cy="35612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CDF08-31B6-4AD5-A7B8-969B9B66212F}">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Libraries</a:t>
          </a:r>
        </a:p>
      </dsp:txBody>
      <dsp:txXfrm>
        <a:off x="747862" y="1619219"/>
        <a:ext cx="5515777" cy="647499"/>
      </dsp:txXfrm>
    </dsp:sp>
    <dsp:sp modelId="{EBA5982F-8046-44CD-84D9-17259492E2C0}">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D0E10-04D2-4244-812A-8359E4CF5903}">
      <dsp:nvSpPr>
        <dsp:cNvPr id="0" name=""/>
        <dsp:cNvSpPr/>
      </dsp:nvSpPr>
      <dsp:spPr>
        <a:xfrm>
          <a:off x="195868" y="2574281"/>
          <a:ext cx="356124" cy="35612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8382F-A77D-42E3-AD50-51F2A4CE3CFB}">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Resources</a:t>
          </a:r>
        </a:p>
      </dsp:txBody>
      <dsp:txXfrm>
        <a:off x="747862" y="2428594"/>
        <a:ext cx="5515777" cy="647499"/>
      </dsp:txXfrm>
    </dsp:sp>
    <dsp:sp modelId="{77A043F3-DB9C-4AFD-918F-5C3A2F335E5B}">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6ACEB-E00C-42E8-A06F-D904ACCEDBAC}">
      <dsp:nvSpPr>
        <dsp:cNvPr id="0" name=""/>
        <dsp:cNvSpPr/>
      </dsp:nvSpPr>
      <dsp:spPr>
        <a:xfrm>
          <a:off x="195868" y="3383656"/>
          <a:ext cx="356124" cy="35612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0409C-A6D4-4CA7-9A08-ED6B1DEDB7C6}">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Data driven test cases</a:t>
          </a:r>
        </a:p>
      </dsp:txBody>
      <dsp:txXfrm>
        <a:off x="747862" y="3237968"/>
        <a:ext cx="5515777" cy="647499"/>
      </dsp:txXfrm>
    </dsp:sp>
    <dsp:sp modelId="{978B72F7-B456-4CCE-9557-1A6B9D933C81}">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0F1BE-1F8E-4185-BCD5-D9787F57E1B8}">
      <dsp:nvSpPr>
        <dsp:cNvPr id="0" name=""/>
        <dsp:cNvSpPr/>
      </dsp:nvSpPr>
      <dsp:spPr>
        <a:xfrm>
          <a:off x="195868" y="4193030"/>
          <a:ext cx="356124" cy="35612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05698-DA3D-4FDD-B74F-3D2090C9E1F3}">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Test Case Tagging</a:t>
          </a:r>
        </a:p>
      </dsp:txBody>
      <dsp:txXfrm>
        <a:off x="747862" y="4047343"/>
        <a:ext cx="5515777" cy="647499"/>
      </dsp:txXfrm>
    </dsp:sp>
    <dsp:sp modelId="{EE2E16EE-1FC5-45DC-9DCE-59DF2D9F644A}">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BB4D8-C997-4FDF-8900-C5D992986D9A}">
      <dsp:nvSpPr>
        <dsp:cNvPr id="0" name=""/>
        <dsp:cNvSpPr/>
      </dsp:nvSpPr>
      <dsp:spPr>
        <a:xfrm>
          <a:off x="195868" y="5002405"/>
          <a:ext cx="356124" cy="356124"/>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C3208-A34A-4B70-B561-4FB856412CE3}">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Reports and Logs</a:t>
          </a:r>
        </a:p>
      </dsp:txBody>
      <dsp:txXfrm>
        <a:off x="747862" y="4856717"/>
        <a:ext cx="5515777" cy="64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8" name="Footer Placeholder 7">
            <a:extLst>
              <a:ext uri="{FF2B5EF4-FFF2-40B4-BE49-F238E27FC236}">
                <a16:creationId xmlns=""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4" name="Footer Placeholder 3">
            <a:extLst>
              <a:ext uri="{FF2B5EF4-FFF2-40B4-BE49-F238E27FC236}">
                <a16:creationId xmlns=""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3" name="Footer Placeholder 2">
            <a:extLst>
              <a:ext uri="{FF2B5EF4-FFF2-40B4-BE49-F238E27FC236}">
                <a16:creationId xmlns=""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8" name="Footer Placeholder 7">
            <a:extLst>
              <a:ext uri="{FF2B5EF4-FFF2-40B4-BE49-F238E27FC236}">
                <a16:creationId xmlns=""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4" name="Footer Placeholder 3">
            <a:extLst>
              <a:ext uri="{FF2B5EF4-FFF2-40B4-BE49-F238E27FC236}">
                <a16:creationId xmlns=""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3" name="Footer Placeholder 2">
            <a:extLst>
              <a:ext uri="{FF2B5EF4-FFF2-40B4-BE49-F238E27FC236}">
                <a16:creationId xmlns=""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4/7/2022</a:t>
            </a:fld>
            <a:endParaRPr lang="en-MY"/>
          </a:p>
        </p:txBody>
      </p:sp>
      <p:sp>
        <p:nvSpPr>
          <p:cNvPr id="5" name="Footer Placeholder 4">
            <a:extLst>
              <a:ext uri="{FF2B5EF4-FFF2-40B4-BE49-F238E27FC236}">
                <a16:creationId xmlns=""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4/7/2022</a:t>
            </a:fld>
            <a:endParaRPr lang="en-MY"/>
          </a:p>
        </p:txBody>
      </p:sp>
      <p:sp>
        <p:nvSpPr>
          <p:cNvPr id="5" name="Footer Placeholder 4">
            <a:extLst>
              <a:ext uri="{FF2B5EF4-FFF2-40B4-BE49-F238E27FC236}">
                <a16:creationId xmlns=""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1E49C5A-C1FC-AE89-3D40-0D6B5AA7EA67}"/>
              </a:ext>
            </a:extLst>
          </p:cNvPr>
          <p:cNvSpPr>
            <a:spLocks noGrp="1"/>
          </p:cNvSpPr>
          <p:nvPr>
            <p:ph type="title"/>
          </p:nvPr>
        </p:nvSpPr>
        <p:spPr>
          <a:xfrm>
            <a:off x="366911" y="325369"/>
            <a:ext cx="4958072" cy="1956841"/>
          </a:xfrm>
        </p:spPr>
        <p:txBody>
          <a:bodyPr anchor="b">
            <a:normAutofit/>
          </a:bodyPr>
          <a:lstStyle/>
          <a:p>
            <a:r>
              <a:rPr lang="en-US" sz="4200" i="1" dirty="0">
                <a:latin typeface="Franklin Gothic Demi"/>
                <a:cs typeface="Calibri Light"/>
              </a:rPr>
              <a:t>GROUP 2</a:t>
            </a:r>
            <a:r>
              <a:rPr lang="en-US" sz="4200" dirty="0">
                <a:cs typeface="Calibri Light"/>
              </a:rPr>
              <a:t/>
            </a:r>
            <a:br>
              <a:rPr lang="en-US" sz="4200" dirty="0">
                <a:cs typeface="Calibri Light"/>
              </a:rPr>
            </a:br>
            <a:r>
              <a:rPr lang="en-US" sz="4200" dirty="0">
                <a:latin typeface="system-ui"/>
                <a:cs typeface="Calibri Light"/>
              </a:rPr>
              <a:t>ROBOT FRAMEWORK</a:t>
            </a:r>
            <a:endParaRPr lang="en-US" sz="4200" dirty="0">
              <a:latin typeface="system-ui"/>
            </a:endParaRPr>
          </a:p>
        </p:txBody>
      </p:sp>
      <p:sp>
        <p:nvSpPr>
          <p:cNvPr id="12"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F3E80280-CDBD-31A9-B298-BAA60E8B9E94}"/>
              </a:ext>
            </a:extLst>
          </p:cNvPr>
          <p:cNvSpPr>
            <a:spLocks noGrp="1"/>
          </p:cNvSpPr>
          <p:nvPr>
            <p:ph idx="1"/>
          </p:nvPr>
        </p:nvSpPr>
        <p:spPr>
          <a:xfrm>
            <a:off x="640080" y="3965578"/>
            <a:ext cx="4243589" cy="2227989"/>
          </a:xfrm>
        </p:spPr>
        <p:txBody>
          <a:bodyPr vert="horz" lIns="91440" tIns="45720" rIns="91440" bIns="45720" rtlCol="0" anchor="t">
            <a:normAutofit/>
          </a:bodyPr>
          <a:lstStyle/>
          <a:p>
            <a:r>
              <a:rPr lang="en-US" sz="2200" dirty="0">
                <a:latin typeface="Georgia"/>
                <a:cs typeface="Calibri"/>
              </a:rPr>
              <a:t>MOHD SAFWAN</a:t>
            </a:r>
            <a:endParaRPr lang="en-US" sz="2200">
              <a:latin typeface="Georgia"/>
              <a:cs typeface="Calibri"/>
            </a:endParaRPr>
          </a:p>
          <a:p>
            <a:r>
              <a:rPr lang="en-US" sz="2200" dirty="0">
                <a:latin typeface="Georgia"/>
                <a:cs typeface="Calibri"/>
              </a:rPr>
              <a:t>MUHD SYAZWAN</a:t>
            </a:r>
          </a:p>
          <a:p>
            <a:r>
              <a:rPr lang="en-US" sz="2200" dirty="0">
                <a:latin typeface="Georgia"/>
                <a:cs typeface="Calibri"/>
              </a:rPr>
              <a:t>ANIS AMIRA</a:t>
            </a:r>
            <a:endParaRPr lang="en-US" sz="2200" dirty="0">
              <a:latin typeface="Gill Sans MT Condensed"/>
              <a:cs typeface="Calibri"/>
            </a:endParaRPr>
          </a:p>
        </p:txBody>
      </p:sp>
      <p:pic>
        <p:nvPicPr>
          <p:cNvPr id="5" name="Picture 4" descr="A grey robot with  colourful buttons">
            <a:extLst>
              <a:ext uri="{FF2B5EF4-FFF2-40B4-BE49-F238E27FC236}">
                <a16:creationId xmlns="" xmlns:a16="http://schemas.microsoft.com/office/drawing/2014/main" id="{9FBA0289-A193-5602-B0A9-0C5E013BC079}"/>
              </a:ext>
            </a:extLst>
          </p:cNvPr>
          <p:cNvPicPr>
            <a:picLocks noChangeAspect="1"/>
          </p:cNvPicPr>
          <p:nvPr/>
        </p:nvPicPr>
        <p:blipFill rotWithShape="1">
          <a:blip r:embed="rId2"/>
          <a:srcRect l="18194" r="6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4450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3" y="3622675"/>
            <a:ext cx="1943100" cy="1225850"/>
          </a:xfrm>
          <a:prstGeom prst="rect">
            <a:avLst/>
          </a:prstGeom>
        </p:spPr>
      </p:pic>
      <p:pic>
        <p:nvPicPr>
          <p:cNvPr id="23" name="Picture 22">
            <a:extLst>
              <a:ext uri="{FF2B5EF4-FFF2-40B4-BE49-F238E27FC236}">
                <a16:creationId xmlns=""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 xmlns:a16="http://schemas.microsoft.com/office/drawing/2014/main" id="{BFB8C87A-7A60-8BD2-3251-2D2B2B33CEAA}"/>
              </a:ext>
            </a:extLst>
          </p:cNvPr>
          <p:cNvSpPr txBox="1"/>
          <p:nvPr/>
        </p:nvSpPr>
        <p:spPr>
          <a:xfrm>
            <a:off x="9626181" y="4838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latin typeface="system-ui"/>
                <a:cs typeface="Calibri"/>
              </a:rPr>
              <a:t>SeleniumLibrary</a:t>
            </a:r>
            <a:endParaRPr lang="en-US" b="1" dirty="0">
              <a:latin typeface="Calibri" panose="020F0502020204030204"/>
              <a:ea typeface="Calibri"/>
              <a:cs typeface="Calibri"/>
            </a:endParaRPr>
          </a:p>
        </p:txBody>
      </p:sp>
    </p:spTree>
    <p:extLst>
      <p:ext uri="{BB962C8B-B14F-4D97-AF65-F5344CB8AC3E}">
        <p14:creationId xmlns:p14="http://schemas.microsoft.com/office/powerpoint/2010/main" val="158650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 xmlns:a16="http://schemas.microsoft.com/office/drawing/2014/main" id="{91B6081D-D3E8-4209-B85B-EB1C655A62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 xmlns:a16="http://schemas.microsoft.com/office/drawing/2014/main" id="{28CA55E4-1295-45C8-BA05-5A9E705B749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08C5794E-A9A1-4A23-AF68-C79A782233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lIns="91440" tIns="45720" rIns="91440" bIns="45720" rtlCol="0" anchor="t">
            <a:spAutoFit/>
          </a:bodyPr>
          <a:lstStyle/>
          <a:p>
            <a:r>
              <a:rPr lang="en-US" dirty="0"/>
              <a:t>Type Python --version</a:t>
            </a:r>
            <a:endParaRPr lang="en-MY" dirty="0"/>
          </a:p>
        </p:txBody>
      </p:sp>
    </p:spTree>
    <p:extLst>
      <p:ext uri="{BB962C8B-B14F-4D97-AF65-F5344CB8AC3E}">
        <p14:creationId xmlns:p14="http://schemas.microsoft.com/office/powerpoint/2010/main" val="330418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1EDCA7-541F-8BBE-A5E0-4D6CD1E236CC}"/>
              </a:ext>
            </a:extLst>
          </p:cNvPr>
          <p:cNvSpPr>
            <a:spLocks noGrp="1"/>
          </p:cNvSpPr>
          <p:nvPr>
            <p:ph type="title"/>
          </p:nvPr>
        </p:nvSpPr>
        <p:spPr>
          <a:xfrm>
            <a:off x="943688" y="110706"/>
            <a:ext cx="10559336" cy="772384"/>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1542480" y="3012638"/>
            <a:ext cx="7650846" cy="1862667"/>
          </a:xfrm>
        </p:spPr>
      </p:pic>
      <p:sp>
        <p:nvSpPr>
          <p:cNvPr id="6" name="TextBox 5">
            <a:extLst>
              <a:ext uri="{FF2B5EF4-FFF2-40B4-BE49-F238E27FC236}">
                <a16:creationId xmlns="" xmlns:a16="http://schemas.microsoft.com/office/drawing/2014/main" id="{6F03DA3B-820E-9BC3-2B3E-9A9210CBFB7C}"/>
              </a:ext>
            </a:extLst>
          </p:cNvPr>
          <p:cNvSpPr txBox="1"/>
          <p:nvPr/>
        </p:nvSpPr>
        <p:spPr>
          <a:xfrm>
            <a:off x="2905719" y="4996623"/>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
        <p:nvSpPr>
          <p:cNvPr id="3" name="TextBox 2">
            <a:extLst>
              <a:ext uri="{FF2B5EF4-FFF2-40B4-BE49-F238E27FC236}">
                <a16:creationId xmlns="" xmlns:a16="http://schemas.microsoft.com/office/drawing/2014/main" id="{E15DD173-0988-B63B-625B-70DF14983415}"/>
              </a:ext>
            </a:extLst>
          </p:cNvPr>
          <p:cNvSpPr txBox="1"/>
          <p:nvPr/>
        </p:nvSpPr>
        <p:spPr>
          <a:xfrm>
            <a:off x="1316967" y="1302589"/>
            <a:ext cx="9816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ea typeface="+mn-lt"/>
                <a:cs typeface="+mn-lt"/>
              </a:rPr>
              <a:t>wxPython</a:t>
            </a:r>
            <a:r>
              <a:rPr lang="en-US" dirty="0">
                <a:ea typeface="+mn-lt"/>
                <a:cs typeface="+mn-lt"/>
              </a:rPr>
              <a:t> is a wrapper for the cross-platform GUI API </a:t>
            </a:r>
            <a:r>
              <a:rPr lang="en-US" dirty="0" err="1">
                <a:ea typeface="+mn-lt"/>
                <a:cs typeface="+mn-lt"/>
              </a:rPr>
              <a:t>wxWidgets</a:t>
            </a:r>
            <a:r>
              <a:rPr lang="en-US" dirty="0">
                <a:ea typeface="+mn-lt"/>
                <a:cs typeface="+mn-lt"/>
              </a:rPr>
              <a:t> for the Python programming language</a:t>
            </a:r>
          </a:p>
          <a:p>
            <a:pPr marL="285750" indent="-285750">
              <a:buFont typeface="Arial"/>
              <a:buChar char="•"/>
            </a:pPr>
            <a:r>
              <a:rPr lang="en-US" dirty="0">
                <a:ea typeface="+mn-lt"/>
                <a:cs typeface="+mn-lt"/>
              </a:rPr>
              <a:t> It is implemented as a Python extension module</a:t>
            </a:r>
            <a:endParaRPr lang="en-US">
              <a:cs typeface="Calibri"/>
            </a:endParaRPr>
          </a:p>
        </p:txBody>
      </p:sp>
    </p:spTree>
    <p:extLst>
      <p:ext uri="{BB962C8B-B14F-4D97-AF65-F5344CB8AC3E}">
        <p14:creationId xmlns:p14="http://schemas.microsoft.com/office/powerpoint/2010/main" val="383316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3713E-D40A-AC11-7677-5308B43AEEBE}"/>
              </a:ext>
            </a:extLst>
          </p:cNvPr>
          <p:cNvSpPr>
            <a:spLocks noGrp="1"/>
          </p:cNvSpPr>
          <p:nvPr>
            <p:ph type="title"/>
          </p:nvPr>
        </p:nvSpPr>
        <p:spPr>
          <a:xfrm>
            <a:off x="1455557" y="96330"/>
            <a:ext cx="10047467" cy="670621"/>
          </a:xfrm>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a:t>Install ride</a:t>
            </a:r>
            <a:endParaRPr lang="en-MY"/>
          </a:p>
        </p:txBody>
      </p:sp>
      <p:pic>
        <p:nvPicPr>
          <p:cNvPr id="9" name="Content Placeholder 8">
            <a:extLst>
              <a:ext uri="{FF2B5EF4-FFF2-40B4-BE49-F238E27FC236}">
                <a16:creationId xmlns=""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
        <p:nvSpPr>
          <p:cNvPr id="3" name="TextBox 2">
            <a:extLst>
              <a:ext uri="{FF2B5EF4-FFF2-40B4-BE49-F238E27FC236}">
                <a16:creationId xmlns="" xmlns:a16="http://schemas.microsoft.com/office/drawing/2014/main" id="{5D8A5B5F-5745-1A66-F18D-0E6916B412C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 xmlns:a16="http://schemas.microsoft.com/office/drawing/2014/main" id="{A9C2E1A4-270E-51D1-1027-79E6BD7F769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 xmlns:a16="http://schemas.microsoft.com/office/drawing/2014/main" id="{F8D6EFAA-085F-9D6F-3BA7-9D63B4BFA4A8}"/>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 xmlns:a16="http://schemas.microsoft.com/office/drawing/2014/main" id="{38CF6813-22B2-F5BD-17CE-7A0EE960FAB1}"/>
              </a:ext>
            </a:extLst>
          </p:cNvPr>
          <p:cNvSpPr txBox="1"/>
          <p:nvPr/>
        </p:nvSpPr>
        <p:spPr>
          <a:xfrm>
            <a:off x="1949570" y="842513"/>
            <a:ext cx="8537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Ride is </a:t>
            </a:r>
            <a:r>
              <a:rPr lang="en-US" b="1" dirty="0">
                <a:ea typeface="+mn-lt"/>
                <a:cs typeface="+mn-lt"/>
              </a:rPr>
              <a:t>a testing editor for Robot Framework</a:t>
            </a:r>
            <a:r>
              <a:rPr lang="en-US" dirty="0">
                <a:ea typeface="+mn-lt"/>
                <a:cs typeface="+mn-lt"/>
              </a:rPr>
              <a:t>. </a:t>
            </a:r>
            <a:endParaRPr lang="en-US">
              <a:ea typeface="Calibri"/>
              <a:cs typeface="Calibri"/>
            </a:endParaRPr>
          </a:p>
          <a:p>
            <a:pPr marL="285750" indent="-285750">
              <a:buFont typeface="Arial"/>
              <a:buChar char="•"/>
            </a:pPr>
            <a:r>
              <a:rPr lang="en-US" dirty="0">
                <a:ea typeface="+mn-lt"/>
                <a:cs typeface="+mn-lt"/>
              </a:rPr>
              <a:t>We will write test cases in Ride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797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77F8DB-067A-61BD-B930-8DEAF2EF3E81}"/>
              </a:ext>
            </a:extLst>
          </p:cNvPr>
          <p:cNvSpPr>
            <a:spLocks noGrp="1"/>
          </p:cNvSpPr>
          <p:nvPr>
            <p:ph type="ctrTitle"/>
          </p:nvPr>
        </p:nvSpPr>
        <p:spPr>
          <a:xfrm>
            <a:off x="1380226" y="115948"/>
            <a:ext cx="9144000" cy="2387600"/>
          </a:xfrm>
        </p:spPr>
        <p:txBody>
          <a:bodyPr/>
          <a:lstStyle/>
          <a:p>
            <a:r>
              <a:rPr lang="en-US" dirty="0">
                <a:cs typeface="Calibri Light"/>
              </a:rPr>
              <a:t>Webpage sample: </a:t>
            </a:r>
            <a:endParaRPr lang="en-US" dirty="0"/>
          </a:p>
        </p:txBody>
      </p:sp>
      <p:pic>
        <p:nvPicPr>
          <p:cNvPr id="4" name="Picture 4" descr="Logo&#10;&#10;Description automatically generated">
            <a:extLst>
              <a:ext uri="{FF2B5EF4-FFF2-40B4-BE49-F238E27FC236}">
                <a16:creationId xmlns="" xmlns:a16="http://schemas.microsoft.com/office/drawing/2014/main" id="{4C7CE900-63E8-98C4-AA6C-86554224415E}"/>
              </a:ext>
            </a:extLst>
          </p:cNvPr>
          <p:cNvPicPr>
            <a:picLocks noChangeAspect="1"/>
          </p:cNvPicPr>
          <p:nvPr/>
        </p:nvPicPr>
        <p:blipFill>
          <a:blip r:embed="rId2"/>
          <a:stretch>
            <a:fillRect/>
          </a:stretch>
        </p:blipFill>
        <p:spPr>
          <a:xfrm>
            <a:off x="2289684" y="3004149"/>
            <a:ext cx="7612631" cy="1496683"/>
          </a:xfrm>
          <a:prstGeom prst="rect">
            <a:avLst/>
          </a:prstGeom>
        </p:spPr>
      </p:pic>
    </p:spTree>
    <p:extLst>
      <p:ext uri="{BB962C8B-B14F-4D97-AF65-F5344CB8AC3E}">
        <p14:creationId xmlns:p14="http://schemas.microsoft.com/office/powerpoint/2010/main" val="338135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 xmlns:a16="http://schemas.microsoft.com/office/drawing/2014/main" id="{13272647-F37F-7FF6-BA81-BB3C3FE77957}"/>
              </a:ext>
            </a:extLst>
          </p:cNvPr>
          <p:cNvPicPr>
            <a:picLocks noChangeAspect="1"/>
          </p:cNvPicPr>
          <p:nvPr/>
        </p:nvPicPr>
        <p:blipFill>
          <a:blip r:embed="rId2"/>
          <a:stretch>
            <a:fillRect/>
          </a:stretch>
        </p:blipFill>
        <p:spPr>
          <a:xfrm>
            <a:off x="1029419" y="5356"/>
            <a:ext cx="10147538" cy="6674758"/>
          </a:xfrm>
          <a:prstGeom prst="rect">
            <a:avLst/>
          </a:prstGeom>
        </p:spPr>
      </p:pic>
    </p:spTree>
    <p:extLst>
      <p:ext uri="{BB962C8B-B14F-4D97-AF65-F5344CB8AC3E}">
        <p14:creationId xmlns:p14="http://schemas.microsoft.com/office/powerpoint/2010/main" val="316236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and </a:t>
            </a:r>
            <a:r>
              <a:rPr lang="en-US" sz="4000" dirty="0">
                <a:solidFill>
                  <a:srgbClr val="FFFFFF"/>
                </a:solidFill>
              </a:rPr>
              <a:t/>
            </a:r>
            <a:br>
              <a:rPr lang="en-US" sz="4000" dirty="0">
                <a:solidFill>
                  <a:srgbClr val="FFFFFF"/>
                </a:solidFill>
              </a:rPr>
            </a:br>
            <a:r>
              <a:rPr lang="en-US" sz="4000" dirty="0">
                <a:solidFill>
                  <a:srgbClr val="FFFFFF"/>
                </a:solidFill>
              </a:rPr>
              <a:t>Test</a:t>
            </a:r>
            <a:r>
              <a:rPr lang="en-US" sz="4000" kern="1200" dirty="0">
                <a:solidFill>
                  <a:srgbClr val="FFFFFF"/>
                </a:solidFill>
                <a:latin typeface="+mj-lt"/>
                <a:ea typeface="+mj-ea"/>
                <a:cs typeface="+mj-cs"/>
              </a:rPr>
              <a:t> </a:t>
            </a:r>
            <a:r>
              <a:rPr lang="en-US" sz="4000" dirty="0">
                <a:solidFill>
                  <a:srgbClr val="FFFFFF"/>
                </a:solidFill>
              </a:rPr>
              <a:t>Cases in Project</a:t>
            </a:r>
            <a:endParaRPr lang="en-US" sz="4000" kern="1200" dirty="0">
              <a:solidFill>
                <a:srgbClr val="FFFFFF"/>
              </a:solidFill>
              <a:latin typeface="+mj-lt"/>
              <a:cs typeface="Calibri Light"/>
            </a:endParaRPr>
          </a:p>
        </p:txBody>
      </p:sp>
      <p:sp>
        <p:nvSpPr>
          <p:cNvPr id="3" name="Content Placeholder 2">
            <a:extLst>
              <a:ext uri="{FF2B5EF4-FFF2-40B4-BE49-F238E27FC236}">
                <a16:creationId xmlns="" xmlns:a16="http://schemas.microsoft.com/office/drawing/2014/main" id="{9B061EEF-FF4E-F4DC-64B8-B92C39FC317F}"/>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a:t>Candidates: </a:t>
            </a:r>
            <a:br>
              <a:rPr lang="en-US" sz="1700"/>
            </a:br>
            <a:endParaRPr lang="en-US" sz="1700"/>
          </a:p>
          <a:p>
            <a:pPr lvl="1"/>
            <a:r>
              <a:rPr lang="en-US" sz="1700"/>
              <a:t>Adding Candidates</a:t>
            </a:r>
          </a:p>
          <a:p>
            <a:pPr lvl="2"/>
            <a:r>
              <a:rPr lang="en-US" sz="1700"/>
              <a:t>(+) Success adding candidate</a:t>
            </a:r>
          </a:p>
          <a:p>
            <a:pPr lvl="2"/>
            <a:r>
              <a:rPr lang="en-US" sz="1700"/>
              <a:t>(-) Add with wrong email format</a:t>
            </a:r>
          </a:p>
          <a:p>
            <a:pPr lvl="2"/>
            <a:r>
              <a:rPr lang="en-US" sz="1700"/>
              <a:t>(-) Leave the form blank</a:t>
            </a:r>
          </a:p>
          <a:p>
            <a:pPr lvl="2"/>
            <a:r>
              <a:rPr lang="en-US" sz="1700"/>
              <a:t>(-) Add with resume exceed size</a:t>
            </a:r>
            <a:br>
              <a:rPr lang="en-US" sz="1700"/>
            </a:br>
            <a:endParaRPr lang="en-US" sz="1700"/>
          </a:p>
          <a:p>
            <a:pPr lvl="1"/>
            <a:r>
              <a:rPr lang="en-US" sz="1700"/>
              <a:t>Deleting Candidates</a:t>
            </a:r>
          </a:p>
          <a:p>
            <a:pPr lvl="2"/>
            <a:r>
              <a:rPr lang="en-US" sz="1700"/>
              <a:t>(+) Success deleting candidate</a:t>
            </a:r>
          </a:p>
        </p:txBody>
      </p:sp>
      <p:cxnSp>
        <p:nvCxnSpPr>
          <p:cNvPr id="12" name="Straight Connector 11">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 xmlns:a16="http://schemas.microsoft.com/office/drawing/2014/main" id="{6100C0FC-41E1-A0D4-0174-AD4DC5BA46C0}"/>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Jobs Categories </a:t>
            </a:r>
            <a:br>
              <a:rPr lang="en-US" sz="1700"/>
            </a:br>
            <a:endParaRPr lang="en-US" sz="1700"/>
          </a:p>
          <a:p>
            <a:pPr marL="971550" lvl="1"/>
            <a:r>
              <a:rPr lang="en-US" sz="1700"/>
              <a:t>Add job categories</a:t>
            </a:r>
          </a:p>
          <a:p>
            <a:pPr marL="1428750" lvl="2"/>
            <a:r>
              <a:rPr lang="en-US" sz="1700"/>
              <a:t>(+) Success adding job</a:t>
            </a:r>
          </a:p>
          <a:p>
            <a:pPr marL="1428750" lvl="2"/>
            <a:r>
              <a:rPr lang="en-US" sz="1700"/>
              <a:t>(-) Add existing job</a:t>
            </a:r>
            <a:br>
              <a:rPr lang="en-US" sz="1700"/>
            </a:br>
            <a:endParaRPr lang="en-US" sz="1700"/>
          </a:p>
          <a:p>
            <a:pPr marL="971550" lvl="1"/>
            <a:r>
              <a:rPr lang="en-US" sz="1700"/>
              <a:t>Delete job categories</a:t>
            </a:r>
          </a:p>
          <a:p>
            <a:pPr marL="1428750" lvl="2"/>
            <a:r>
              <a:rPr lang="en-US" sz="1700"/>
              <a:t>(+) Success deleting job</a:t>
            </a:r>
          </a:p>
          <a:p>
            <a:pPr marL="1428750" lvl="2"/>
            <a:r>
              <a:rPr lang="en-US" sz="1700"/>
              <a:t>(+) Success delete more than one</a:t>
            </a:r>
          </a:p>
          <a:p>
            <a:pPr marL="0"/>
            <a:endParaRPr lang="en-US" sz="1700"/>
          </a:p>
        </p:txBody>
      </p:sp>
    </p:spTree>
    <p:extLst>
      <p:ext uri="{BB962C8B-B14F-4D97-AF65-F5344CB8AC3E}">
        <p14:creationId xmlns:p14="http://schemas.microsoft.com/office/powerpoint/2010/main" val="51375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t>
            </a:r>
            <a:r>
              <a:rPr lang="en-US" sz="4000" dirty="0">
                <a:solidFill>
                  <a:srgbClr val="FFFFFF"/>
                </a:solidFill>
              </a:rPr>
              <a:t>and Test Cases in Project</a:t>
            </a:r>
            <a:endParaRPr lang="en-US" sz="4000" dirty="0">
              <a:ea typeface="+mj-lt"/>
              <a:cs typeface="+mj-lt"/>
            </a:endParaRPr>
          </a:p>
          <a:p>
            <a:endParaRPr lang="en-US" sz="4000" kern="1200" dirty="0">
              <a:solidFill>
                <a:srgbClr val="FFFFFF"/>
              </a:solidFill>
              <a:latin typeface="+mj-lt"/>
              <a:cs typeface="Calibri Light"/>
            </a:endParaRPr>
          </a:p>
        </p:txBody>
      </p:sp>
      <p:sp>
        <p:nvSpPr>
          <p:cNvPr id="3" name="Content Placeholder 2">
            <a:extLst>
              <a:ext uri="{FF2B5EF4-FFF2-40B4-BE49-F238E27FC236}">
                <a16:creationId xmlns="" xmlns:a16="http://schemas.microsoft.com/office/drawing/2014/main" id="{9B061EEF-FF4E-F4DC-64B8-B92C39FC317F}"/>
              </a:ext>
            </a:extLst>
          </p:cNvPr>
          <p:cNvSpPr>
            <a:spLocks noGrp="1"/>
          </p:cNvSpPr>
          <p:nvPr>
            <p:ph idx="1"/>
          </p:nvPr>
        </p:nvSpPr>
        <p:spPr>
          <a:xfrm>
            <a:off x="4150817" y="319810"/>
            <a:ext cx="3772339" cy="6132258"/>
          </a:xfrm>
        </p:spPr>
        <p:txBody>
          <a:bodyPr vert="horz" lIns="91440" tIns="45720" rIns="91440" bIns="45720" rtlCol="0" anchor="t">
            <a:normAutofit/>
          </a:bodyPr>
          <a:lstStyle/>
          <a:p>
            <a:r>
              <a:rPr lang="en-US" sz="1700" dirty="0"/>
              <a:t>License: </a:t>
            </a:r>
            <a:br>
              <a:rPr lang="en-US" sz="1700" dirty="0"/>
            </a:br>
            <a:endParaRPr lang="en-US" sz="1700"/>
          </a:p>
          <a:p>
            <a:pPr lvl="1"/>
            <a:r>
              <a:rPr lang="en-US" sz="1700" dirty="0">
                <a:ea typeface="+mn-lt"/>
                <a:cs typeface="+mn-lt"/>
              </a:rPr>
              <a:t>Add Licenses</a:t>
            </a:r>
          </a:p>
          <a:p>
            <a:pPr lvl="2"/>
            <a:r>
              <a:rPr lang="en-US" sz="1700" dirty="0">
                <a:ea typeface="+mn-lt"/>
                <a:cs typeface="+mn-lt"/>
              </a:rPr>
              <a:t>(+) Success add license</a:t>
            </a:r>
          </a:p>
          <a:p>
            <a:pPr lvl="2"/>
            <a:r>
              <a:rPr lang="en-US" sz="1700" dirty="0">
                <a:ea typeface="+mn-lt"/>
                <a:cs typeface="+mn-lt"/>
              </a:rPr>
              <a:t>(-) Add existing license</a:t>
            </a:r>
          </a:p>
          <a:p>
            <a:pPr lvl="2"/>
            <a:r>
              <a:rPr lang="en-US" sz="1700" dirty="0">
                <a:ea typeface="+mn-lt"/>
                <a:cs typeface="+mn-lt"/>
              </a:rPr>
              <a:t>(-) Leave the form blank</a:t>
            </a:r>
          </a:p>
          <a:p>
            <a:pPr lvl="1"/>
            <a:endParaRPr lang="en-US" sz="1700" dirty="0">
              <a:ea typeface="+mn-lt"/>
              <a:cs typeface="+mn-lt"/>
            </a:endParaRPr>
          </a:p>
          <a:p>
            <a:pPr lvl="1"/>
            <a:r>
              <a:rPr lang="en-US" sz="1700" dirty="0">
                <a:ea typeface="+mn-lt"/>
                <a:cs typeface="+mn-lt"/>
              </a:rPr>
              <a:t>Delete Licenses</a:t>
            </a:r>
          </a:p>
          <a:p>
            <a:pPr marL="1428750" lvl="2"/>
            <a:r>
              <a:rPr lang="en-US" sz="1700" dirty="0"/>
              <a:t>(+) Success deleting license</a:t>
            </a:r>
            <a:endParaRPr lang="en-US" sz="1700" dirty="0">
              <a:ea typeface="+mn-lt"/>
              <a:cs typeface="+mn-lt"/>
            </a:endParaRPr>
          </a:p>
          <a:p>
            <a:pPr marL="1428750" lvl="2"/>
            <a:r>
              <a:rPr lang="en-US" sz="1700" dirty="0"/>
              <a:t>(+) Success delete more than one</a:t>
            </a:r>
            <a:br>
              <a:rPr lang="en-US" sz="1700" dirty="0"/>
            </a:br>
            <a:endParaRPr lang="en-US" sz="1700" dirty="0">
              <a:ea typeface="+mn-lt"/>
              <a:cs typeface="+mn-lt"/>
            </a:endParaRPr>
          </a:p>
          <a:p>
            <a:pPr lvl="1"/>
            <a:r>
              <a:rPr lang="en-US" sz="1700" dirty="0">
                <a:ea typeface="+mn-lt"/>
                <a:cs typeface="+mn-lt"/>
              </a:rPr>
              <a:t>Edit Licenses</a:t>
            </a:r>
          </a:p>
          <a:p>
            <a:pPr lvl="2"/>
            <a:r>
              <a:rPr lang="en-US" sz="1700" dirty="0"/>
              <a:t>(+) success edit name license</a:t>
            </a:r>
            <a:endParaRPr lang="en-US" sz="1700" dirty="0">
              <a:ea typeface="+mn-lt"/>
              <a:cs typeface="+mn-lt"/>
            </a:endParaRPr>
          </a:p>
          <a:p>
            <a:pPr lvl="2"/>
            <a:r>
              <a:rPr lang="en-US" sz="1700" dirty="0"/>
              <a:t>(-) Enter with same name license</a:t>
            </a:r>
            <a:endParaRPr lang="en-US" sz="1700" dirty="0">
              <a:ea typeface="+mn-lt"/>
              <a:cs typeface="+mn-lt"/>
            </a:endParaRPr>
          </a:p>
          <a:p>
            <a:pPr lvl="2"/>
            <a:r>
              <a:rPr lang="en-US" sz="1700" dirty="0"/>
              <a:t>(-) Leave the form blank</a:t>
            </a:r>
            <a:endParaRPr lang="en-US" sz="1700" dirty="0">
              <a:ea typeface="+mn-lt"/>
              <a:cs typeface="+mn-lt"/>
            </a:endParaRPr>
          </a:p>
          <a:p>
            <a:pPr lvl="1"/>
            <a:endParaRPr lang="en-US" sz="1700" dirty="0">
              <a:ea typeface="+mn-lt"/>
              <a:cs typeface="+mn-lt"/>
            </a:endParaRPr>
          </a:p>
          <a:p>
            <a:pPr lvl="1"/>
            <a:endParaRPr lang="en-US" sz="1700" dirty="0">
              <a:cs typeface="Calibri"/>
            </a:endParaRPr>
          </a:p>
        </p:txBody>
      </p:sp>
      <p:cxnSp>
        <p:nvCxnSpPr>
          <p:cNvPr id="12" name="Straight Connector 11">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 xmlns:a16="http://schemas.microsoft.com/office/drawing/2014/main" id="{6100C0FC-41E1-A0D4-0174-AD4DC5BA46C0}"/>
              </a:ext>
            </a:extLst>
          </p:cNvPr>
          <p:cNvSpPr txBox="1">
            <a:spLocks/>
          </p:cNvSpPr>
          <p:nvPr/>
        </p:nvSpPr>
        <p:spPr>
          <a:xfrm>
            <a:off x="8350962" y="406074"/>
            <a:ext cx="3844681" cy="5456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a:buChar char="•"/>
            </a:pPr>
            <a:r>
              <a:rPr lang="en-US" sz="1700" dirty="0">
                <a:cs typeface="Calibri"/>
              </a:rPr>
              <a:t>Nationalities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Add Nationalities</a:t>
            </a:r>
            <a:endParaRPr lang="en-US" sz="1700" dirty="0">
              <a:ea typeface="+mn-lt"/>
              <a:cs typeface="+mn-lt"/>
            </a:endParaRPr>
          </a:p>
          <a:p>
            <a:pPr marL="1428750" lvl="2" indent="-285750">
              <a:buFont typeface="Arial,Sans-Serif"/>
              <a:buChar char="•"/>
            </a:pPr>
            <a:r>
              <a:rPr lang="en-US" sz="1700" dirty="0">
                <a:cs typeface="Calibri"/>
              </a:rPr>
              <a:t>(+) Success add national</a:t>
            </a:r>
            <a:endParaRPr lang="en-US" sz="1700" dirty="0">
              <a:ea typeface="+mn-lt"/>
              <a:cs typeface="+mn-lt"/>
            </a:endParaRPr>
          </a:p>
          <a:p>
            <a:pPr marL="1428750" lvl="2" indent="-285750">
              <a:buFont typeface="Arial,Sans-Serif"/>
              <a:buChar char="•"/>
            </a:pPr>
            <a:r>
              <a:rPr lang="en-US" sz="1700" dirty="0">
                <a:cs typeface="Calibri"/>
              </a:rPr>
              <a:t>(-) Add existing national</a:t>
            </a:r>
            <a:endParaRPr lang="en-US" sz="1700" dirty="0">
              <a:ea typeface="+mn-lt"/>
              <a:cs typeface="+mn-lt"/>
            </a:endParaRPr>
          </a:p>
          <a:p>
            <a:pPr marL="1428750" lvl="2" indent="-285750">
              <a:buFont typeface="Arial,Sans-Serif"/>
              <a:buChar char="•"/>
            </a:pPr>
            <a:r>
              <a:rPr lang="en-US" sz="1700" dirty="0">
                <a:cs typeface="Calibri"/>
              </a:rPr>
              <a:t>(-) Leave the form blank</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Delete Nationalities</a:t>
            </a:r>
            <a:endParaRPr lang="en-US" sz="1700" dirty="0">
              <a:ea typeface="+mn-lt"/>
              <a:cs typeface="+mn-lt"/>
            </a:endParaRPr>
          </a:p>
          <a:p>
            <a:pPr marL="1428750" lvl="2" indent="-285750">
              <a:buFont typeface="Arial,Sans-Serif"/>
              <a:buChar char="•"/>
            </a:pPr>
            <a:r>
              <a:rPr lang="en-US" sz="1700" dirty="0">
                <a:cs typeface="Calibri"/>
              </a:rPr>
              <a:t>(+) Success deleting license</a:t>
            </a:r>
            <a:endParaRPr lang="en-US" sz="1700" dirty="0">
              <a:ea typeface="+mn-lt"/>
              <a:cs typeface="+mn-lt"/>
            </a:endParaRPr>
          </a:p>
          <a:p>
            <a:pPr marL="1428750" lvl="2" indent="-285750">
              <a:buFont typeface="Arial,Sans-Serif"/>
              <a:buChar char="•"/>
            </a:pPr>
            <a:r>
              <a:rPr lang="en-US" sz="1700" dirty="0">
                <a:cs typeface="Calibri"/>
              </a:rPr>
              <a:t>(+) Success delete more than one</a:t>
            </a:r>
            <a:br>
              <a:rPr lang="en-US" sz="1700" dirty="0">
                <a:cs typeface="Calibri"/>
              </a:rPr>
            </a:br>
            <a:r>
              <a:rPr lang="en-US" sz="1700" dirty="0">
                <a:cs typeface="Calibri"/>
              </a:rPr>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Edit Nationalities</a:t>
            </a:r>
            <a:endParaRPr lang="en-US" sz="1700" dirty="0">
              <a:ea typeface="+mn-lt"/>
              <a:cs typeface="+mn-lt"/>
            </a:endParaRPr>
          </a:p>
          <a:p>
            <a:pPr marL="1428750" lvl="2" indent="-285750">
              <a:buFont typeface="Arial,Sans-Serif"/>
              <a:buChar char="•"/>
            </a:pPr>
            <a:r>
              <a:rPr lang="en-US" sz="1700" dirty="0">
                <a:cs typeface="Calibri"/>
              </a:rPr>
              <a:t>(+) Success editing national</a:t>
            </a:r>
            <a:endParaRPr lang="en-US" sz="1700" dirty="0">
              <a:ea typeface="+mn-lt"/>
              <a:cs typeface="+mn-lt"/>
            </a:endParaRPr>
          </a:p>
          <a:p>
            <a:pPr marL="1428750" lvl="2" indent="-285750">
              <a:buFont typeface="Arial,Sans-Serif"/>
              <a:buChar char="•"/>
            </a:pPr>
            <a:r>
              <a:rPr lang="en-US" sz="1700" dirty="0">
                <a:cs typeface="Calibri"/>
              </a:rPr>
              <a:t>(-) Edit with same name</a:t>
            </a:r>
            <a:endParaRPr lang="en-US" sz="1700" dirty="0">
              <a:ea typeface="+mn-lt"/>
              <a:cs typeface="+mn-lt"/>
            </a:endParaRPr>
          </a:p>
          <a:p>
            <a:pPr marL="1428750" lvl="2" indent="-285750">
              <a:buFont typeface="Arial,Sans-Serif"/>
              <a:buChar char="•"/>
            </a:pPr>
            <a:r>
              <a:rPr lang="en-US" sz="1700" dirty="0">
                <a:cs typeface="Calibri"/>
              </a:rPr>
              <a:t>(-) Leave the form blank</a:t>
            </a:r>
            <a:endParaRPr lang="en-US" sz="1700" dirty="0">
              <a:ea typeface="+mn-lt"/>
              <a:cs typeface="+mn-lt"/>
            </a:endParaRPr>
          </a:p>
          <a:p>
            <a:pPr marL="971550" lvl="1" indent="-285750">
              <a:buFont typeface="Arial,Sans-Serif"/>
              <a:buChar char="•"/>
            </a:pPr>
            <a:endParaRPr lang="en-US" sz="1700" dirty="0">
              <a:ea typeface="+mn-lt"/>
              <a:cs typeface="+mn-lt"/>
            </a:endParaRPr>
          </a:p>
          <a:p>
            <a:pPr marL="0" indent="0">
              <a:buNone/>
            </a:pPr>
            <a:endParaRPr lang="en-US" sz="1700" dirty="0">
              <a:cs typeface="Calibri"/>
            </a:endParaRPr>
          </a:p>
        </p:txBody>
      </p:sp>
    </p:spTree>
    <p:extLst>
      <p:ext uri="{BB962C8B-B14F-4D97-AF65-F5344CB8AC3E}">
        <p14:creationId xmlns:p14="http://schemas.microsoft.com/office/powerpoint/2010/main" val="425626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 xmlns:a16="http://schemas.microsoft.com/office/drawing/2014/main" val="1875035974"/>
                    </a:ext>
                  </a:extLst>
                </a:gridCol>
                <a:gridCol w="8393847">
                  <a:extLst>
                    <a:ext uri="{9D8B030D-6E8A-4147-A177-3AD203B41FA5}">
                      <a16:colId xmlns=""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 xmlns:a16="http://schemas.microsoft.com/office/drawing/2014/main" val="1717442120"/>
                    </a:ext>
                  </a:extLst>
                </a:gridCol>
                <a:gridCol w="5789350">
                  <a:extLst>
                    <a:ext uri="{9D8B030D-6E8A-4147-A177-3AD203B41FA5}">
                      <a16:colId xmlns=""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 xmlns:a16="http://schemas.microsoft.com/office/drawing/2014/main" val="1717442120"/>
                    </a:ext>
                  </a:extLst>
                </a:gridCol>
                <a:gridCol w="2178898">
                  <a:extLst>
                    <a:ext uri="{9D8B030D-6E8A-4147-A177-3AD203B41FA5}">
                      <a16:colId xmlns="" xmlns:a16="http://schemas.microsoft.com/office/drawing/2014/main" val="1026061822"/>
                    </a:ext>
                  </a:extLst>
                </a:gridCol>
                <a:gridCol w="2178898">
                  <a:extLst>
                    <a:ext uri="{9D8B030D-6E8A-4147-A177-3AD203B41FA5}">
                      <a16:colId xmlns=""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11DBBF1-3229-4BD9-B3D1-B4CA571E743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5BC87C3E-1040-4EE4-9BDB-9537F7A1B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 xmlns:a16="http://schemas.microsoft.com/office/drawing/2014/main" id="{42CDBECE-872A-4C73-9DC1-BB4E805E2C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5CD5A0B-CDD7-427C-AA42-2EECFDFA18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2554993593"/>
              </p:ext>
            </p:extLst>
          </p:nvPr>
        </p:nvGraphicFramePr>
        <p:xfrm>
          <a:off x="5093208" y="64914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 xmlns:a16="http://schemas.microsoft.com/office/drawing/2014/main" id="{1DC5A442-E2D0-4F6D-894C-999AF89A73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0464369-70FA-42AF-948F-80664CA7BF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 xmlns:a16="http://schemas.microsoft.com/office/drawing/2014/main" id="{CC552A98-EF7D-4D42-AB69-066B786AB5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0BB19363-8354-4E75-A15C-A08F755171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 xmlns:a16="http://schemas.microsoft.com/office/drawing/2014/main" id="{A648176E-454C-437C-B0FC-9B82FCF32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38">
            <a:extLst>
              <a:ext uri="{FF2B5EF4-FFF2-40B4-BE49-F238E27FC236}">
                <a16:creationId xmlns="" xmlns:a16="http://schemas.microsoft.com/office/drawing/2014/main" id="{6E37AA6F-4EE5-AD9A-9476-9984C8F89777}"/>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dirty="0">
                <a:cs typeface="Calibri"/>
              </a:rPr>
              <a:t>Keywords and variables from test suite A cannot be used on another test suits.</a:t>
            </a:r>
            <a:br>
              <a:rPr lang="en-US" dirty="0">
                <a:cs typeface="Calibri"/>
              </a:rPr>
            </a:br>
            <a:endParaRPr lang="en-US">
              <a:ea typeface="+mn-lt"/>
              <a:cs typeface="+mn-lt"/>
            </a:endParaRPr>
          </a:p>
          <a:p>
            <a:pPr marL="285750" indent="-285750">
              <a:lnSpc>
                <a:spcPct val="100000"/>
              </a:lnSpc>
              <a:spcBef>
                <a:spcPts val="0"/>
              </a:spcBef>
              <a:buFont typeface="Arial,Sans-Serif" panose="020B0604020202020204" pitchFamily="34" charset="0"/>
            </a:pPr>
            <a:r>
              <a:rPr lang="en-US" dirty="0">
                <a:cs typeface="Calibri"/>
              </a:rPr>
              <a:t>Resource files provide a mechanism (keywords and variable) for sharing them</a:t>
            </a:r>
            <a:endParaRPr lang="en-US" dirty="0"/>
          </a:p>
        </p:txBody>
      </p:sp>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 xmlns:a16="http://schemas.microsoft.com/office/drawing/2014/main" id="{AE6CA01B-0DEB-4E9A-9768-B728DA42C1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 xmlns:a16="http://schemas.microsoft.com/office/drawing/2014/main" id="{A57D8C8E-634E-4E83-9657-225A4DFE47E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 xmlns:a16="http://schemas.microsoft.com/office/drawing/2014/main" id="{9D5D1578-BE90-4A7E-9856-BB4025E5AE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18ADDDE1-EC05-4BE5-9866-89714E0B73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A118A52-E1FF-455C-B1A1-1CF50EE0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 xmlns:a16="http://schemas.microsoft.com/office/drawing/2014/main" id="{30E1677B-677B-48F1-971D-9E7F3CA512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50A5C1A-EBD0-4E75-1B55-AF05B5AE5E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Features of Robot Framework</a:t>
            </a:r>
            <a:r>
              <a:rPr lang="en-US" sz="4800" kern="1200">
                <a:solidFill>
                  <a:srgbClr val="FFFFFF"/>
                </a:solidFill>
                <a:latin typeface="+mj-lt"/>
                <a:ea typeface="+mj-ea"/>
                <a:cs typeface="+mj-cs"/>
              </a:rPr>
              <a:t> </a:t>
            </a:r>
          </a:p>
          <a:p>
            <a:pPr algn="ctr"/>
            <a:endParaRPr lang="en-US" sz="4800" kern="1200">
              <a:solidFill>
                <a:srgbClr val="FFFFFF"/>
              </a:solidFill>
              <a:latin typeface="+mj-lt"/>
              <a:ea typeface="+mj-ea"/>
              <a:cs typeface="+mj-cs"/>
            </a:endParaRPr>
          </a:p>
        </p:txBody>
      </p:sp>
      <p:cxnSp>
        <p:nvCxnSpPr>
          <p:cNvPr id="16" name="Straight Connector 15">
            <a:extLst>
              <a:ext uri="{FF2B5EF4-FFF2-40B4-BE49-F238E27FC236}">
                <a16:creationId xmlns=""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 xmlns:a16="http://schemas.microsoft.com/office/drawing/2014/main" id="{F7C975C7-62D0-55F3-740E-F51D30C62E59}"/>
              </a:ext>
            </a:extLst>
          </p:cNvPr>
          <p:cNvGraphicFramePr>
            <a:graphicFrameLocks noGrp="1"/>
          </p:cNvGraphicFramePr>
          <p:nvPr>
            <p:ph idx="1"/>
            <p:extLst>
              <p:ext uri="{D42A27DB-BD31-4B8C-83A1-F6EECF244321}">
                <p14:modId xmlns:p14="http://schemas.microsoft.com/office/powerpoint/2010/main" val="131532683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657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fontScale="90000"/>
          </a:bodyPr>
          <a:lstStyle/>
          <a:p>
            <a:pPr algn="l"/>
            <a:r>
              <a:rPr lang="en-US" sz="7200" dirty="0">
                <a:cs typeface="Calibri Light"/>
              </a:rPr>
              <a:t>Data Driven </a:t>
            </a:r>
            <a:r>
              <a:rPr lang="en-US" sz="7200" dirty="0" smtClean="0">
                <a:cs typeface="Calibri Light"/>
              </a:rPr>
              <a:t>Using External Test Data </a:t>
            </a:r>
            <a:endParaRPr lang="en-US" sz="7200" dirty="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dirty="0" smtClean="0">
                <a:ea typeface="+mn-lt"/>
                <a:cs typeface="+mn-lt"/>
              </a:rPr>
              <a:t>Example: Excel, csv</a:t>
            </a:r>
            <a:endParaRPr lang="en-US" dirty="0"/>
          </a:p>
          <a:p>
            <a:pPr algn="l"/>
            <a:endParaRPr lang="en-US" dirty="0">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3774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smtClean="0"/>
              <a:t>NOTE:</a:t>
            </a:r>
            <a:endParaRPr lang="en-MY" dirty="0"/>
          </a:p>
        </p:txBody>
      </p:sp>
      <p:sp>
        <p:nvSpPr>
          <p:cNvPr id="3" name="Content Placeholder 2"/>
          <p:cNvSpPr>
            <a:spLocks noGrp="1"/>
          </p:cNvSpPr>
          <p:nvPr>
            <p:ph idx="1"/>
          </p:nvPr>
        </p:nvSpPr>
        <p:spPr/>
        <p:txBody>
          <a:bodyPr/>
          <a:lstStyle/>
          <a:p>
            <a:r>
              <a:rPr lang="en-MY" dirty="0" smtClean="0"/>
              <a:t>To apply it, Using RIDE is not recommended. </a:t>
            </a:r>
          </a:p>
          <a:p>
            <a:r>
              <a:rPr lang="en-MY" dirty="0" smtClean="0"/>
              <a:t>Need to use Python IDE, e.g. </a:t>
            </a:r>
            <a:r>
              <a:rPr lang="en-MY" dirty="0" err="1" smtClean="0"/>
              <a:t>PyCharm</a:t>
            </a:r>
            <a:r>
              <a:rPr lang="en-MY" dirty="0" smtClean="0"/>
              <a:t>, Jupiter </a:t>
            </a:r>
            <a:endParaRPr lang="en-MY" dirty="0"/>
          </a:p>
        </p:txBody>
      </p:sp>
    </p:spTree>
    <p:extLst>
      <p:ext uri="{BB962C8B-B14F-4D97-AF65-F5344CB8AC3E}">
        <p14:creationId xmlns:p14="http://schemas.microsoft.com/office/powerpoint/2010/main" val="4092443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Steps:</a:t>
            </a:r>
            <a:endParaRPr lang="en-MY" dirty="0"/>
          </a:p>
        </p:txBody>
      </p:sp>
      <p:sp>
        <p:nvSpPr>
          <p:cNvPr id="3" name="Content Placeholder 2"/>
          <p:cNvSpPr>
            <a:spLocks noGrp="1"/>
          </p:cNvSpPr>
          <p:nvPr>
            <p:ph idx="1"/>
          </p:nvPr>
        </p:nvSpPr>
        <p:spPr/>
        <p:txBody>
          <a:bodyPr/>
          <a:lstStyle/>
          <a:p>
            <a:pPr marL="0" indent="0">
              <a:buNone/>
            </a:pPr>
            <a:r>
              <a:rPr lang="en-MY" dirty="0" smtClean="0"/>
              <a:t>Just using previous BDD + DD script.</a:t>
            </a:r>
            <a:endParaRPr lang="en-MY" dirty="0"/>
          </a:p>
          <a:p>
            <a:pPr marL="514350" indent="-514350">
              <a:buFont typeface="+mj-lt"/>
              <a:buAutoNum type="arabicPeriod"/>
            </a:pPr>
            <a:r>
              <a:rPr lang="en-MY" dirty="0" smtClean="0"/>
              <a:t>Set </a:t>
            </a:r>
            <a:r>
              <a:rPr lang="en-MY" dirty="0" err="1" smtClean="0"/>
              <a:t>DataDriver</a:t>
            </a:r>
            <a:r>
              <a:rPr lang="en-MY" dirty="0" smtClean="0"/>
              <a:t> (need to install pip library first) at Test Suite Setting by following code:</a:t>
            </a:r>
            <a:br>
              <a:rPr lang="en-MY" dirty="0" smtClean="0"/>
            </a:br>
            <a:r>
              <a:rPr lang="en-MY" dirty="0" smtClean="0"/>
              <a:t/>
            </a:r>
            <a:br>
              <a:rPr lang="en-MY" dirty="0" smtClean="0"/>
            </a:br>
            <a:r>
              <a:rPr lang="en-MY" dirty="0" smtClean="0"/>
              <a:t/>
            </a:r>
            <a:br>
              <a:rPr lang="en-MY" dirty="0" smtClean="0"/>
            </a:br>
            <a:r>
              <a:rPr lang="en-MY" dirty="0" smtClean="0"/>
              <a:t>					(name</a:t>
            </a:r>
          </a:p>
          <a:p>
            <a:pPr marL="0" indent="0">
              <a:buNone/>
            </a:pPr>
            <a:r>
              <a:rPr lang="en-MY" dirty="0"/>
              <a:t>	</a:t>
            </a:r>
            <a:r>
              <a:rPr lang="en-MY" dirty="0" smtClean="0"/>
              <a:t>				(name of file)</a:t>
            </a:r>
          </a:p>
          <a:p>
            <a:pPr marL="0" indent="0">
              <a:buNone/>
            </a:pPr>
            <a:endParaRPr lang="en-MY" dirty="0" smtClean="0"/>
          </a:p>
          <a:p>
            <a:pPr marL="0" indent="0">
              <a:buNone/>
            </a:pPr>
            <a:r>
              <a:rPr lang="en-MY" dirty="0" smtClean="0"/>
              <a:t>* Make sure file is store with same folder of Test Suite</a:t>
            </a:r>
          </a:p>
        </p:txBody>
      </p:sp>
      <p:pic>
        <p:nvPicPr>
          <p:cNvPr id="4" name="Picture 3"/>
          <p:cNvPicPr>
            <a:picLocks noChangeAspect="1"/>
          </p:cNvPicPr>
          <p:nvPr/>
        </p:nvPicPr>
        <p:blipFill>
          <a:blip r:embed="rId2"/>
          <a:stretch>
            <a:fillRect/>
          </a:stretch>
        </p:blipFill>
        <p:spPr>
          <a:xfrm>
            <a:off x="1405656" y="3896363"/>
            <a:ext cx="9820288" cy="540726"/>
          </a:xfrm>
          <a:prstGeom prst="rect">
            <a:avLst/>
          </a:prstGeom>
        </p:spPr>
      </p:pic>
    </p:spTree>
    <p:extLst>
      <p:ext uri="{BB962C8B-B14F-4D97-AF65-F5344CB8AC3E}">
        <p14:creationId xmlns:p14="http://schemas.microsoft.com/office/powerpoint/2010/main" val="417223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pPr marL="514350" indent="-514350">
              <a:buFont typeface="+mj-lt"/>
              <a:buAutoNum type="arabicPeriod" startAt="2"/>
            </a:pPr>
            <a:r>
              <a:rPr lang="en-MY" dirty="0" smtClean="0"/>
              <a:t>On excel file, write name of variable (with </a:t>
            </a:r>
            <a:r>
              <a:rPr lang="en-MY" dirty="0" err="1" smtClean="0"/>
              <a:t>Robotframework</a:t>
            </a:r>
            <a:r>
              <a:rPr lang="en-MY" dirty="0" smtClean="0"/>
              <a:t> format) on first column:</a:t>
            </a:r>
          </a:p>
          <a:p>
            <a:pPr marL="514350" indent="-514350">
              <a:buFont typeface="+mj-lt"/>
              <a:buAutoNum type="arabicPeriod" startAt="2"/>
            </a:pPr>
            <a:endParaRPr lang="en-MY" dirty="0"/>
          </a:p>
        </p:txBody>
      </p:sp>
      <p:pic>
        <p:nvPicPr>
          <p:cNvPr id="5" name="Picture 4"/>
          <p:cNvPicPr>
            <a:picLocks noChangeAspect="1"/>
          </p:cNvPicPr>
          <p:nvPr/>
        </p:nvPicPr>
        <p:blipFill>
          <a:blip r:embed="rId2"/>
          <a:stretch>
            <a:fillRect/>
          </a:stretch>
        </p:blipFill>
        <p:spPr>
          <a:xfrm>
            <a:off x="1995355" y="2967413"/>
            <a:ext cx="6830153" cy="1634567"/>
          </a:xfrm>
          <a:prstGeom prst="rect">
            <a:avLst/>
          </a:prstGeom>
        </p:spPr>
      </p:pic>
    </p:spTree>
    <p:extLst>
      <p:ext uri="{BB962C8B-B14F-4D97-AF65-F5344CB8AC3E}">
        <p14:creationId xmlns:p14="http://schemas.microsoft.com/office/powerpoint/2010/main" val="377699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4852"/>
            <a:ext cx="10515600" cy="6633147"/>
          </a:xfrm>
        </p:spPr>
        <p:txBody>
          <a:bodyPr/>
          <a:lstStyle/>
          <a:p>
            <a:pPr marL="514350" indent="-514350">
              <a:buFont typeface="+mj-lt"/>
              <a:buAutoNum type="arabicPeriod" startAt="3"/>
            </a:pPr>
            <a:r>
              <a:rPr lang="en-MY" dirty="0" smtClean="0"/>
              <a:t>On test case and keywords, change variable name into name that same as name in Excel table:</a:t>
            </a:r>
          </a:p>
          <a:p>
            <a:pPr marL="514350" indent="-514350">
              <a:buFont typeface="+mj-lt"/>
              <a:buAutoNum type="arabicPeriod" startAt="3"/>
            </a:pPr>
            <a:endParaRPr lang="en-MY" dirty="0" smtClean="0"/>
          </a:p>
          <a:p>
            <a:pPr marL="514350" indent="-514350">
              <a:buFont typeface="+mj-lt"/>
              <a:buAutoNum type="arabicPeriod" startAt="3"/>
            </a:pPr>
            <a:endParaRPr lang="en-MY" dirty="0"/>
          </a:p>
          <a:p>
            <a:pPr marL="514350" indent="-514350">
              <a:buFont typeface="+mj-lt"/>
              <a:buAutoNum type="arabicPeriod" startAt="3"/>
            </a:pPr>
            <a:endParaRPr lang="en-MY" dirty="0" smtClean="0"/>
          </a:p>
          <a:p>
            <a:pPr marL="0" indent="0">
              <a:buNone/>
            </a:pPr>
            <a:r>
              <a:rPr lang="en-MY" dirty="0" smtClean="0"/>
              <a:t> </a:t>
            </a:r>
          </a:p>
          <a:p>
            <a:pPr marL="0" indent="0">
              <a:buNone/>
            </a:pPr>
            <a:endParaRPr lang="en-MY" dirty="0" smtClean="0"/>
          </a:p>
          <a:p>
            <a:pPr marL="0" indent="0">
              <a:buNone/>
            </a:pPr>
            <a:endParaRPr lang="en-MY" dirty="0"/>
          </a:p>
          <a:p>
            <a:pPr marL="0" indent="0">
              <a:buNone/>
            </a:pPr>
            <a:r>
              <a:rPr lang="en-MY" sz="2000" dirty="0" smtClean="0"/>
              <a:t>Correction on the </a:t>
            </a:r>
            <a:r>
              <a:rPr lang="en-MY" sz="2000" i="1" dirty="0" smtClean="0"/>
              <a:t>‘And’ </a:t>
            </a:r>
            <a:r>
              <a:rPr lang="en-MY" sz="2000" dirty="0" smtClean="0"/>
              <a:t>code:</a:t>
            </a:r>
          </a:p>
          <a:p>
            <a:pPr marL="0" indent="0" algn="ctr">
              <a:buNone/>
            </a:pPr>
            <a:r>
              <a:rPr lang="en-MY" sz="2000" dirty="0" smtClean="0"/>
              <a:t>And I Fill the information for ${</a:t>
            </a:r>
            <a:r>
              <a:rPr lang="en-MY" sz="2000" dirty="0" err="1" smtClean="0"/>
              <a:t>exc_fname</a:t>
            </a:r>
            <a:r>
              <a:rPr lang="en-MY" sz="2000" dirty="0" smtClean="0"/>
              <a:t>}, ${</a:t>
            </a:r>
            <a:r>
              <a:rPr lang="en-MY" sz="2000" dirty="0" err="1" smtClean="0"/>
              <a:t>exc_lname</a:t>
            </a:r>
            <a:r>
              <a:rPr lang="en-MY" sz="2000" dirty="0" smtClean="0"/>
              <a:t>} and ${</a:t>
            </a:r>
            <a:r>
              <a:rPr lang="en-MY" sz="2000" dirty="0" err="1" smtClean="0"/>
              <a:t>exc_email</a:t>
            </a:r>
            <a:r>
              <a:rPr lang="en-MY" sz="2000" dirty="0" smtClean="0"/>
              <a:t>}</a:t>
            </a:r>
            <a:endParaRPr lang="en-MY" sz="2000" dirty="0"/>
          </a:p>
          <a:p>
            <a:pPr marL="0" indent="0">
              <a:buNone/>
            </a:pPr>
            <a:endParaRPr lang="en-MY" dirty="0" smtClean="0"/>
          </a:p>
        </p:txBody>
      </p:sp>
      <p:pic>
        <p:nvPicPr>
          <p:cNvPr id="4" name="Picture 3"/>
          <p:cNvPicPr>
            <a:picLocks noChangeAspect="1"/>
          </p:cNvPicPr>
          <p:nvPr/>
        </p:nvPicPr>
        <p:blipFill>
          <a:blip r:embed="rId2"/>
          <a:stretch>
            <a:fillRect/>
          </a:stretch>
        </p:blipFill>
        <p:spPr>
          <a:xfrm>
            <a:off x="2779110" y="1020649"/>
            <a:ext cx="6633780" cy="2771861"/>
          </a:xfrm>
          <a:prstGeom prst="rect">
            <a:avLst/>
          </a:prstGeom>
        </p:spPr>
      </p:pic>
    </p:spTree>
    <p:extLst>
      <p:ext uri="{BB962C8B-B14F-4D97-AF65-F5344CB8AC3E}">
        <p14:creationId xmlns:p14="http://schemas.microsoft.com/office/powerpoint/2010/main" val="2277848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4754"/>
            <a:ext cx="10515600" cy="5802209"/>
          </a:xfrm>
        </p:spPr>
        <p:txBody>
          <a:bodyPr/>
          <a:lstStyle/>
          <a:p>
            <a:pPr marL="514350" indent="-514350">
              <a:buFont typeface="+mj-lt"/>
              <a:buAutoNum type="arabicPeriod" startAt="4"/>
            </a:pPr>
            <a:r>
              <a:rPr lang="en-MY" dirty="0" smtClean="0"/>
              <a:t>To </a:t>
            </a:r>
            <a:r>
              <a:rPr lang="en-MY" dirty="0"/>
              <a:t>run test </a:t>
            </a:r>
            <a:r>
              <a:rPr lang="en-MY" dirty="0" smtClean="0"/>
              <a:t>using, click terminal on bottom of </a:t>
            </a:r>
            <a:r>
              <a:rPr lang="en-MY" dirty="0" err="1" smtClean="0"/>
              <a:t>PyCharm</a:t>
            </a:r>
            <a:r>
              <a:rPr lang="en-MY" dirty="0" smtClean="0"/>
              <a:t>. Then write ‘robot’ and location of test suite as following code:</a:t>
            </a:r>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r>
              <a:rPr lang="en-MY" dirty="0" smtClean="0"/>
              <a:t>Then press ‘Enter’. </a:t>
            </a:r>
          </a:p>
          <a:p>
            <a:pPr marL="514350" indent="-514350">
              <a:buFont typeface="+mj-lt"/>
              <a:buAutoNum type="arabicPeriod" startAt="4"/>
            </a:pPr>
            <a:endParaRPr lang="en-MY" dirty="0"/>
          </a:p>
          <a:p>
            <a:pPr marL="514350" indent="-514350">
              <a:buFont typeface="+mj-lt"/>
              <a:buAutoNum type="arabicPeriod" startAt="4"/>
            </a:pPr>
            <a:endParaRPr lang="en-MY" dirty="0"/>
          </a:p>
          <a:p>
            <a:pPr marL="514350" indent="-514350">
              <a:buFont typeface="+mj-lt"/>
              <a:buAutoNum type="arabicPeriod" startAt="4"/>
            </a:pPr>
            <a:endParaRPr lang="en-MY" dirty="0"/>
          </a:p>
        </p:txBody>
      </p:sp>
      <p:pic>
        <p:nvPicPr>
          <p:cNvPr id="4" name="Picture 3"/>
          <p:cNvPicPr>
            <a:picLocks noChangeAspect="1"/>
          </p:cNvPicPr>
          <p:nvPr/>
        </p:nvPicPr>
        <p:blipFill>
          <a:blip r:embed="rId2"/>
          <a:stretch>
            <a:fillRect/>
          </a:stretch>
        </p:blipFill>
        <p:spPr>
          <a:xfrm>
            <a:off x="304416" y="1692409"/>
            <a:ext cx="11887584" cy="2063134"/>
          </a:xfrm>
          <a:prstGeom prst="rect">
            <a:avLst/>
          </a:prstGeom>
        </p:spPr>
      </p:pic>
    </p:spTree>
    <p:extLst>
      <p:ext uri="{BB962C8B-B14F-4D97-AF65-F5344CB8AC3E}">
        <p14:creationId xmlns:p14="http://schemas.microsoft.com/office/powerpoint/2010/main" val="1599752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6277E-ADD0-1AD8-D572-6246E721FE7B}"/>
              </a:ext>
            </a:extLst>
          </p:cNvPr>
          <p:cNvSpPr>
            <a:spLocks noGrp="1"/>
          </p:cNvSpPr>
          <p:nvPr>
            <p:ph type="title"/>
          </p:nvPr>
        </p:nvSpPr>
        <p:spPr/>
        <p:txBody>
          <a:bodyPr/>
          <a:lstStyle/>
          <a:p>
            <a:r>
              <a:rPr lang="en-US" dirty="0">
                <a:cs typeface="Calibri Light"/>
              </a:rPr>
              <a:t>Reference</a:t>
            </a:r>
            <a:endParaRPr lang="en-US" dirty="0"/>
          </a:p>
        </p:txBody>
      </p:sp>
      <p:sp>
        <p:nvSpPr>
          <p:cNvPr id="3" name="Content Placeholder 2">
            <a:extLst>
              <a:ext uri="{FF2B5EF4-FFF2-40B4-BE49-F238E27FC236}">
                <a16:creationId xmlns=""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1952</Words>
  <Application>Microsoft Office PowerPoint</Application>
  <PresentationFormat>Widescreen</PresentationFormat>
  <Paragraphs>435</Paragraphs>
  <Slides>92</Slides>
  <Notes>0</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Arial</vt:lpstr>
      <vt:lpstr>Arial,Sans-Serif</vt:lpstr>
      <vt:lpstr>Calibri</vt:lpstr>
      <vt:lpstr>Calibri Light</vt:lpstr>
      <vt:lpstr>Franklin Gothic Demi</vt:lpstr>
      <vt:lpstr>Georgia</vt:lpstr>
      <vt:lpstr>Gill Sans MT Condensed</vt:lpstr>
      <vt:lpstr>system-ui</vt:lpstr>
      <vt:lpstr>Office Theme</vt:lpstr>
      <vt:lpstr>Office Theme</vt:lpstr>
      <vt:lpstr>GROUP 2 ROBOT FRAMEWORK</vt:lpstr>
      <vt:lpstr>ROBOT FRAMEWORK</vt:lpstr>
      <vt:lpstr>ROBOT FRAMEWORK</vt:lpstr>
      <vt:lpstr>Introduction Robot Framework</vt:lpstr>
      <vt:lpstr>Introduction  Robot Framework </vt:lpstr>
      <vt:lpstr> High-level architecture</vt:lpstr>
      <vt:lpstr>Features of Robot Framework  </vt:lpstr>
      <vt:lpstr>Benefit robot framework</vt:lpstr>
      <vt:lpstr>Limitation robot framework for automation testing </vt:lpstr>
      <vt:lpstr>PRE-REQUISITES     You need to complete these before</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Webpage sample: </vt:lpstr>
      <vt:lpstr>PowerPoint Presentation</vt:lpstr>
      <vt:lpstr>List Feature and  Test Cases in Project</vt:lpstr>
      <vt:lpstr>List Feature and Test Cases in Project </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Data Driven Using External Test Data </vt:lpstr>
      <vt:lpstr>NOTE:</vt:lpstr>
      <vt:lpstr>Steps:</vt:lpstr>
      <vt:lpstr>PowerPoint Presentation</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368</cp:revision>
  <dcterms:created xsi:type="dcterms:W3CDTF">2022-06-15T03:09:41Z</dcterms:created>
  <dcterms:modified xsi:type="dcterms:W3CDTF">2022-07-04T06:08:50Z</dcterms:modified>
</cp:coreProperties>
</file>